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24"/>
  </p:notesMasterIdLst>
  <p:sldIdLst>
    <p:sldId id="256" r:id="rId3"/>
    <p:sldId id="258" r:id="rId4"/>
    <p:sldId id="306" r:id="rId5"/>
    <p:sldId id="307" r:id="rId6"/>
    <p:sldId id="308" r:id="rId7"/>
    <p:sldId id="263" r:id="rId8"/>
    <p:sldId id="284" r:id="rId9"/>
    <p:sldId id="310" r:id="rId10"/>
    <p:sldId id="259" r:id="rId11"/>
    <p:sldId id="311" r:id="rId12"/>
    <p:sldId id="312" r:id="rId13"/>
    <p:sldId id="320" r:id="rId14"/>
    <p:sldId id="313" r:id="rId15"/>
    <p:sldId id="257" r:id="rId16"/>
    <p:sldId id="315" r:id="rId17"/>
    <p:sldId id="318" r:id="rId18"/>
    <p:sldId id="316" r:id="rId19"/>
    <p:sldId id="317" r:id="rId20"/>
    <p:sldId id="319" r:id="rId21"/>
    <p:sldId id="275" r:id="rId22"/>
    <p:sldId id="264" r:id="rId23"/>
  </p:sldIdLst>
  <p:sldSz cx="9144000" cy="5143500" type="screen16x9"/>
  <p:notesSz cx="6858000" cy="9144000"/>
  <p:embeddedFontLst>
    <p:embeddedFont>
      <p:font typeface="Big Shoulders Display" panose="020B0604020202020204" charset="0"/>
      <p:regular r:id="rId25"/>
      <p:bold r:id="rId26"/>
    </p:embeddedFont>
    <p:embeddedFont>
      <p:font typeface="Big Shoulders Display SemiBold" panose="020B0604020202020204" charset="0"/>
      <p:regular r:id="rId27"/>
      <p:bold r:id="rId28"/>
    </p:embeddedFont>
    <p:embeddedFont>
      <p:font typeface="DM Sans" pitchFamily="2" charset="0"/>
      <p:regular r:id="rId29"/>
      <p:bold r:id="rId30"/>
      <p:italic r:id="rId31"/>
      <p:boldItalic r:id="rId32"/>
    </p:embeddedFont>
    <p:embeddedFont>
      <p:font typeface="Fira Sans Condensed" panose="020B0503050000020004" pitchFamily="34" charset="0"/>
      <p:regular r:id="rId33"/>
      <p:bold r:id="rId34"/>
      <p:italic r:id="rId35"/>
      <p:boldItalic r:id="rId36"/>
    </p:embeddedFont>
    <p:embeddedFont>
      <p:font typeface="Roboto Condensed Light" panose="02000000000000000000" pitchFamily="2" charset="0"/>
      <p:regular r:id="rId37"/>
      <p:italic r:id="rId38"/>
    </p:embeddedFont>
    <p:embeddedFont>
      <p:font typeface="Yanone Kaffeesatz" panose="020B0604020202020204" charset="0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pos="553">
          <p15:clr>
            <a:srgbClr val="9AA0A6"/>
          </p15:clr>
        </p15:guide>
        <p15:guide id="3" orient="horz" pos="64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928F"/>
    <a:srgbClr val="EFDD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780B80-44A6-4665-A4F6-131D1CF833D1}">
  <a:tblStyle styleId="{73780B80-44A6-4665-A4F6-131D1CF833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CDF2E34-FD3B-4498-9067-88A42364ADF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57" autoAdjust="0"/>
  </p:normalViewPr>
  <p:slideViewPr>
    <p:cSldViewPr snapToGrid="0">
      <p:cViewPr varScale="1">
        <p:scale>
          <a:sx n="92" d="100"/>
          <a:sy n="92" d="100"/>
        </p:scale>
        <p:origin x="828" y="90"/>
      </p:cViewPr>
      <p:guideLst>
        <p:guide pos="2880"/>
        <p:guide pos="553"/>
        <p:guide orient="horz" pos="6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4" name="Google Shape;5844;g6e37ab1b1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5" name="Google Shape;5845;g6e37ab1b1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1" name="Google Shape;8101;g6429b67912_0_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2" name="Google Shape;8102;g6429b67912_0_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11431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0" name="Google Shape;6560;g6429b67912_0_13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1" name="Google Shape;6561;g6429b67912_0_13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585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9" name="Google Shape;6159;g641c363e4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0" name="Google Shape;6160;g641c363e4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15385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g6429b67912_0_14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4" name="Google Shape;5864;g6429b67912_0_14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g6429b67912_0_14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4" name="Google Shape;5864;g6429b67912_0_14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8647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g6429b67912_0_14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4" name="Google Shape;5864;g6429b67912_0_14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18584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g6429b67912_0_14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4" name="Google Shape;5864;g6429b67912_0_14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55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g6429b67912_0_14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4" name="Google Shape;5864;g6429b67912_0_14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67671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g6429b67912_0_14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4" name="Google Shape;5864;g6429b67912_0_14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95105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1" name="Google Shape;7081;g641c363e4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2" name="Google Shape;7082;g641c363e4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0" name="Google Shape;5870;g641c363e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1" name="Google Shape;5871;g641c363e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Google Shape;6150;g641c363e4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1" name="Google Shape;6151;g641c363e4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0" name="Google Shape;6560;g6429b67912_0_13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1" name="Google Shape;6561;g6429b67912_0_13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4053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6" name="Google Shape;8086;g641c363e48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7" name="Google Shape;8087;g641c363e48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067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0" name="Google Shape;6560;g6429b67912_0_13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1" name="Google Shape;6561;g6429b67912_0_13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151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7" name="Google Shape;6107;g6571d1ac6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8" name="Google Shape;6108;g6571d1ac61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7" name="Google Shape;8497;g6571d1ac61_4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8" name="Google Shape;8498;g6571d1ac61_4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0" name="Google Shape;6560;g6429b67912_0_13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1" name="Google Shape;6561;g6429b67912_0_13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0103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5" name="Google Shape;5885;g641c363e4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6" name="Google Shape;5886;g641c363e4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10" name="Google Shape;10;p2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4" name="Google Shape;444;p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701625" y="515291"/>
            <a:ext cx="4368851" cy="4482036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2"/>
          <p:cNvSpPr/>
          <p:nvPr/>
        </p:nvSpPr>
        <p:spPr>
          <a:xfrm>
            <a:off x="-228799" y="3611925"/>
            <a:ext cx="3988950" cy="979023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"/>
          <p:cNvSpPr txBox="1">
            <a:spLocks noGrp="1"/>
          </p:cNvSpPr>
          <p:nvPr>
            <p:ph type="title"/>
          </p:nvPr>
        </p:nvSpPr>
        <p:spPr>
          <a:xfrm>
            <a:off x="1013875" y="744275"/>
            <a:ext cx="3803100" cy="27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2"/>
          <p:cNvSpPr txBox="1">
            <a:spLocks noGrp="1"/>
          </p:cNvSpPr>
          <p:nvPr>
            <p:ph type="subTitle" idx="1"/>
          </p:nvPr>
        </p:nvSpPr>
        <p:spPr>
          <a:xfrm>
            <a:off x="1199550" y="3743975"/>
            <a:ext cx="2200200" cy="7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448" name="Google Shape;448;p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967375" y="-694009"/>
            <a:ext cx="4368851" cy="4482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p12"/>
          <p:cNvSpPr/>
          <p:nvPr/>
        </p:nvSpPr>
        <p:spPr>
          <a:xfrm flipH="1">
            <a:off x="4897387" y="-5275"/>
            <a:ext cx="1270113" cy="5143271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12"/>
          <p:cNvSpPr/>
          <p:nvPr/>
        </p:nvSpPr>
        <p:spPr>
          <a:xfrm>
            <a:off x="6166050" y="-57550"/>
            <a:ext cx="3281622" cy="520085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9" name="Google Shape;2079;p12"/>
          <p:cNvGrpSpPr/>
          <p:nvPr/>
        </p:nvGrpSpPr>
        <p:grpSpPr>
          <a:xfrm>
            <a:off x="4928714" y="3944873"/>
            <a:ext cx="1270120" cy="1390499"/>
            <a:chOff x="1385400" y="3442950"/>
            <a:chExt cx="483450" cy="529250"/>
          </a:xfrm>
        </p:grpSpPr>
        <p:sp>
          <p:nvSpPr>
            <p:cNvPr id="2080" name="Google Shape;2080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1" name="Google Shape;2131;p12"/>
          <p:cNvSpPr/>
          <p:nvPr/>
        </p:nvSpPr>
        <p:spPr>
          <a:xfrm flipH="1">
            <a:off x="6116750" y="-341048"/>
            <a:ext cx="1817617" cy="5479105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12"/>
          <p:cNvSpPr/>
          <p:nvPr/>
        </p:nvSpPr>
        <p:spPr>
          <a:xfrm flipH="1">
            <a:off x="6061550" y="940300"/>
            <a:ext cx="7284102" cy="4268435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3" name="Google Shape;2133;p12"/>
          <p:cNvGrpSpPr/>
          <p:nvPr/>
        </p:nvGrpSpPr>
        <p:grpSpPr>
          <a:xfrm>
            <a:off x="8032188" y="-409280"/>
            <a:ext cx="783624" cy="857861"/>
            <a:chOff x="1385400" y="3442950"/>
            <a:chExt cx="483450" cy="529250"/>
          </a:xfrm>
        </p:grpSpPr>
        <p:sp>
          <p:nvSpPr>
            <p:cNvPr id="2134" name="Google Shape;2134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12"/>
          <p:cNvGrpSpPr/>
          <p:nvPr/>
        </p:nvGrpSpPr>
        <p:grpSpPr>
          <a:xfrm>
            <a:off x="8510263" y="4603495"/>
            <a:ext cx="783624" cy="857861"/>
            <a:chOff x="1385400" y="3442950"/>
            <a:chExt cx="483450" cy="529250"/>
          </a:xfrm>
        </p:grpSpPr>
        <p:sp>
          <p:nvSpPr>
            <p:cNvPr id="2186" name="Google Shape;2186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" name="Google Shape;2237;p12"/>
          <p:cNvGrpSpPr/>
          <p:nvPr/>
        </p:nvGrpSpPr>
        <p:grpSpPr>
          <a:xfrm>
            <a:off x="8694738" y="908395"/>
            <a:ext cx="783624" cy="857861"/>
            <a:chOff x="1385400" y="3442950"/>
            <a:chExt cx="483450" cy="529250"/>
          </a:xfrm>
        </p:grpSpPr>
        <p:sp>
          <p:nvSpPr>
            <p:cNvPr id="2238" name="Google Shape;2238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9" name="Google Shape;2289;p12"/>
          <p:cNvSpPr/>
          <p:nvPr/>
        </p:nvSpPr>
        <p:spPr>
          <a:xfrm flipH="1">
            <a:off x="6166059" y="-48676"/>
            <a:ext cx="4007441" cy="5200929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0" name="Google Shape;2290;p12"/>
          <p:cNvGrpSpPr/>
          <p:nvPr/>
        </p:nvGrpSpPr>
        <p:grpSpPr>
          <a:xfrm>
            <a:off x="6929469" y="4256685"/>
            <a:ext cx="513762" cy="562434"/>
            <a:chOff x="1385400" y="3442950"/>
            <a:chExt cx="483450" cy="529250"/>
          </a:xfrm>
        </p:grpSpPr>
        <p:sp>
          <p:nvSpPr>
            <p:cNvPr id="2291" name="Google Shape;2291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2" name="Google Shape;2342;p12"/>
          <p:cNvGrpSpPr/>
          <p:nvPr/>
        </p:nvGrpSpPr>
        <p:grpSpPr>
          <a:xfrm>
            <a:off x="6860919" y="908410"/>
            <a:ext cx="513762" cy="562434"/>
            <a:chOff x="1385400" y="3442950"/>
            <a:chExt cx="483450" cy="529250"/>
          </a:xfrm>
        </p:grpSpPr>
        <p:sp>
          <p:nvSpPr>
            <p:cNvPr id="2343" name="Google Shape;2343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94" name="Google Shape;2394;p1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540850" y="65225"/>
            <a:ext cx="3632323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395" name="Google Shape;2395;p12"/>
          <p:cNvSpPr/>
          <p:nvPr/>
        </p:nvSpPr>
        <p:spPr>
          <a:xfrm>
            <a:off x="-14900" y="-19900"/>
            <a:ext cx="5555754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12"/>
          <p:cNvSpPr txBox="1">
            <a:spLocks noGrp="1"/>
          </p:cNvSpPr>
          <p:nvPr>
            <p:ph type="title" hasCustomPrompt="1"/>
          </p:nvPr>
        </p:nvSpPr>
        <p:spPr>
          <a:xfrm>
            <a:off x="499214" y="1204275"/>
            <a:ext cx="8958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2397" name="Google Shape;2397;p12"/>
          <p:cNvSpPr txBox="1">
            <a:spLocks noGrp="1"/>
          </p:cNvSpPr>
          <p:nvPr>
            <p:ph type="subTitle" idx="1"/>
          </p:nvPr>
        </p:nvSpPr>
        <p:spPr>
          <a:xfrm flipH="1">
            <a:off x="1489861" y="1281280"/>
            <a:ext cx="16476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398" name="Google Shape;2398;p12"/>
          <p:cNvSpPr txBox="1">
            <a:spLocks noGrp="1"/>
          </p:cNvSpPr>
          <p:nvPr>
            <p:ph type="subTitle" idx="2"/>
          </p:nvPr>
        </p:nvSpPr>
        <p:spPr>
          <a:xfrm>
            <a:off x="1489861" y="1638607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99" name="Google Shape;2399;p12"/>
          <p:cNvSpPr txBox="1">
            <a:spLocks noGrp="1"/>
          </p:cNvSpPr>
          <p:nvPr>
            <p:ph type="title" idx="3" hasCustomPrompt="1"/>
          </p:nvPr>
        </p:nvSpPr>
        <p:spPr>
          <a:xfrm>
            <a:off x="499214" y="2394312"/>
            <a:ext cx="957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2400" name="Google Shape;2400;p12"/>
          <p:cNvSpPr txBox="1">
            <a:spLocks noGrp="1"/>
          </p:cNvSpPr>
          <p:nvPr>
            <p:ph type="title" idx="4" hasCustomPrompt="1"/>
          </p:nvPr>
        </p:nvSpPr>
        <p:spPr>
          <a:xfrm rot="1077">
            <a:off x="499214" y="3584500"/>
            <a:ext cx="957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2401" name="Google Shape;2401;p12"/>
          <p:cNvSpPr txBox="1">
            <a:spLocks noGrp="1"/>
          </p:cNvSpPr>
          <p:nvPr>
            <p:ph type="subTitle" idx="5"/>
          </p:nvPr>
        </p:nvSpPr>
        <p:spPr>
          <a:xfrm flipH="1">
            <a:off x="1489861" y="2471061"/>
            <a:ext cx="21738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402" name="Google Shape;2402;p12"/>
          <p:cNvSpPr txBox="1">
            <a:spLocks noGrp="1"/>
          </p:cNvSpPr>
          <p:nvPr>
            <p:ph type="subTitle" idx="6"/>
          </p:nvPr>
        </p:nvSpPr>
        <p:spPr>
          <a:xfrm>
            <a:off x="1489861" y="4005992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03" name="Google Shape;2403;p12"/>
          <p:cNvSpPr txBox="1">
            <a:spLocks noGrp="1"/>
          </p:cNvSpPr>
          <p:nvPr>
            <p:ph type="subTitle" idx="7"/>
          </p:nvPr>
        </p:nvSpPr>
        <p:spPr>
          <a:xfrm flipH="1">
            <a:off x="1489861" y="36461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404" name="Google Shape;2404;p12"/>
          <p:cNvSpPr txBox="1">
            <a:spLocks noGrp="1"/>
          </p:cNvSpPr>
          <p:nvPr>
            <p:ph type="subTitle" idx="8"/>
          </p:nvPr>
        </p:nvSpPr>
        <p:spPr>
          <a:xfrm>
            <a:off x="1489861" y="2820030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05" name="Google Shape;2405;p12"/>
          <p:cNvSpPr txBox="1">
            <a:spLocks noGrp="1"/>
          </p:cNvSpPr>
          <p:nvPr>
            <p:ph type="title" idx="9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ONE_COLUMN_TEXT_1">
    <p:spTree>
      <p:nvGrpSpPr>
        <p:cNvPr id="1" name="Shape 4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9" name="Google Shape;4909;p23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4910" name="Google Shape;4910;p23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3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3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3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3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3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3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3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3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3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3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3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3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3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3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3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3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3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3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3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3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3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3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3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3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3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3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3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3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3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3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3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3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3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3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3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3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3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3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3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3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3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3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3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3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3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3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3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3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3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3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3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3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3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3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3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3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3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3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3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3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3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3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3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3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3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3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3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3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3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3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3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3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3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3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3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3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3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3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3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3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3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3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3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3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3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3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3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3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3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3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3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3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3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3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3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3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3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3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3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3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3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3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3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3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3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3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3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3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3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3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3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3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3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3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3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3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3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3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3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3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3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3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3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3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3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3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3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3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3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3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3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3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3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3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3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3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3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3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3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3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3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3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3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3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3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3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3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3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3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3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3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3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3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3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3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3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3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3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3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3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3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3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3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3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3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3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3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3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3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3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3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3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3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3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3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3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3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3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3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3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3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3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3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3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3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3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3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3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3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3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3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3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3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3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3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3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3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3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3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3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3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3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3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3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3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3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3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3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3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3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3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3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3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3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3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3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3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3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3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3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3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3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3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3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3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3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3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3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3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3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3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3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3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3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3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3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3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3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3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3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3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3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3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3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3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3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3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3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3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3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3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3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3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3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3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3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3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3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3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3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3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3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3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3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3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3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3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3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3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3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3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3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3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3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3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3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3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3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3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3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3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3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3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3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3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3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3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3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3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3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3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3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3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3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3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3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3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3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3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3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3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3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3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3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3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3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3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3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3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3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3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3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3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3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3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3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3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3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3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3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3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3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3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3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3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3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3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3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3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3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3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3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3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3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3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3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3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3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3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3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3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3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3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3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3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3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3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3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3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3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3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3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3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3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3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3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3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3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3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3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3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3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3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3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3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3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3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3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3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3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3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3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3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3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3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3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3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3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3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3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3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3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3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3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3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3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3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3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3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3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3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3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3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3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3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3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3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3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3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3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3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3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3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3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3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3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3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3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3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3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3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3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3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3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3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3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3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3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3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3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3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3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3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3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3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3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3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3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3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3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3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3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3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4" name="Google Shape;5344;p23"/>
          <p:cNvGrpSpPr/>
          <p:nvPr/>
        </p:nvGrpSpPr>
        <p:grpSpPr>
          <a:xfrm>
            <a:off x="-116091" y="3330040"/>
            <a:ext cx="1096271" cy="1200127"/>
            <a:chOff x="1385400" y="3442950"/>
            <a:chExt cx="483450" cy="529250"/>
          </a:xfrm>
        </p:grpSpPr>
        <p:sp>
          <p:nvSpPr>
            <p:cNvPr id="5345" name="Google Shape;5345;p2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6" name="Google Shape;5396;p23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7" name="Google Shape;5397;p23"/>
          <p:cNvSpPr txBox="1">
            <a:spLocks noGrp="1"/>
          </p:cNvSpPr>
          <p:nvPr>
            <p:ph type="subTitle" idx="1"/>
          </p:nvPr>
        </p:nvSpPr>
        <p:spPr>
          <a:xfrm>
            <a:off x="777375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98" name="Google Shape;5398;p23"/>
          <p:cNvSpPr txBox="1">
            <a:spLocks noGrp="1"/>
          </p:cNvSpPr>
          <p:nvPr>
            <p:ph type="subTitle" idx="2"/>
          </p:nvPr>
        </p:nvSpPr>
        <p:spPr>
          <a:xfrm>
            <a:off x="4656300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99" name="Google Shape;5399;p2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">
    <p:spTree>
      <p:nvGrpSpPr>
        <p:cNvPr id="1" name="Shape 5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1" name="Google Shape;5401;p24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5402" name="Google Shape;5402;p24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4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4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4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4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4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4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4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4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4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4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4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4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4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4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4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4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4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4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4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4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4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4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4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4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4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4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4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4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4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4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4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4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4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4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4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4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4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4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4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4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4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4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4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4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4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4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4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4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4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4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4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4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4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4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4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4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4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4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4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4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4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4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4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4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4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4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4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4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4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4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4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4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4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4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4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4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4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4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4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4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4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4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4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4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4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4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4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4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4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4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4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4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4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4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4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4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4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4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4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4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4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4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4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4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4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4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4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4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4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4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4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4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4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4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4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4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4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4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4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4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4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4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4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4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4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4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4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4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4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4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4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4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4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4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4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4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4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4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4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4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4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4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4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4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4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4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4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4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4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4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4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4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4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4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4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4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4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4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4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4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4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4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4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4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4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4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4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4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4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4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4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4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4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4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4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4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4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4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4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4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4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4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4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4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4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4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4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4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4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4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4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4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4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4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4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4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4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4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4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4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4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4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4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4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4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4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4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4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4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4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4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4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4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4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4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4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4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4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4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4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4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4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4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4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4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4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4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4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4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4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4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4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4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4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4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4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4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4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4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4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4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4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4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4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4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4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4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4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4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4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4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4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4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4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4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4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4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4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4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4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4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4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4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4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4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4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4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4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4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4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4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4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4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4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4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4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4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4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4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4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4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4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4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4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4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4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4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4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4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4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4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4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4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4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4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4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4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4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4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4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4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4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4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4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4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4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4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4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4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4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4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4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4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4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4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4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4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4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4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4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4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4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4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4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4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4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4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4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4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4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4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4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4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4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4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4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4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4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4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4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4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4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4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4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4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4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4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4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4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4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4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4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4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4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4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4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4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4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4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4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4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4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4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4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4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4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4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4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4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4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4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4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4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4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4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4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4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4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4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4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4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4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4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4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4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4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4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4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4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4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4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4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4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4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4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4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4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4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4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4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4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4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4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4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4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4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4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4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4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4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4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4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4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4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4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4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4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4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4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4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4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4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4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4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4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4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4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4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4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4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4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4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4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6" name="Google Shape;5836;p24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_1">
    <p:spTree>
      <p:nvGrpSpPr>
        <p:cNvPr id="1" name="Shape 58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10" name="Google Shape;10;p2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4" name="Google Shape;444;p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701625" y="515291"/>
            <a:ext cx="4368851" cy="4482036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2"/>
          <p:cNvSpPr/>
          <p:nvPr/>
        </p:nvSpPr>
        <p:spPr>
          <a:xfrm>
            <a:off x="-228799" y="3611925"/>
            <a:ext cx="3988950" cy="979023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"/>
          <p:cNvSpPr txBox="1">
            <a:spLocks noGrp="1"/>
          </p:cNvSpPr>
          <p:nvPr>
            <p:ph type="title"/>
          </p:nvPr>
        </p:nvSpPr>
        <p:spPr>
          <a:xfrm>
            <a:off x="1013875" y="744275"/>
            <a:ext cx="3803100" cy="27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2"/>
          <p:cNvSpPr txBox="1">
            <a:spLocks noGrp="1"/>
          </p:cNvSpPr>
          <p:nvPr>
            <p:ph type="subTitle" idx="1"/>
          </p:nvPr>
        </p:nvSpPr>
        <p:spPr>
          <a:xfrm>
            <a:off x="1199550" y="3743975"/>
            <a:ext cx="2200200" cy="7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448" name="Google Shape;448;p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967375" y="-694009"/>
            <a:ext cx="4368851" cy="44820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7878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"/>
          <p:cNvSpPr/>
          <p:nvPr/>
        </p:nvSpPr>
        <p:spPr>
          <a:xfrm rot="9900055">
            <a:off x="5904173" y="190640"/>
            <a:ext cx="3621399" cy="2546445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"/>
          <p:cNvSpPr/>
          <p:nvPr/>
        </p:nvSpPr>
        <p:spPr>
          <a:xfrm rot="-5400000">
            <a:off x="6389134" y="175289"/>
            <a:ext cx="3048628" cy="2533595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"/>
          <p:cNvSpPr/>
          <p:nvPr/>
        </p:nvSpPr>
        <p:spPr>
          <a:xfrm rot="-663329" flipH="1">
            <a:off x="6291885" y="2873737"/>
            <a:ext cx="3048650" cy="216673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"/>
          <p:cNvSpPr/>
          <p:nvPr/>
        </p:nvSpPr>
        <p:spPr>
          <a:xfrm>
            <a:off x="1350675" y="3472163"/>
            <a:ext cx="3636793" cy="2262677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"/>
          <p:cNvSpPr/>
          <p:nvPr/>
        </p:nvSpPr>
        <p:spPr>
          <a:xfrm>
            <a:off x="6003921" y="3221700"/>
            <a:ext cx="3048628" cy="1946075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"/>
          <p:cNvSpPr/>
          <p:nvPr/>
        </p:nvSpPr>
        <p:spPr>
          <a:xfrm>
            <a:off x="-175400" y="3459550"/>
            <a:ext cx="5996475" cy="2620900"/>
          </a:xfrm>
          <a:custGeom>
            <a:avLst/>
            <a:gdLst/>
            <a:ahLst/>
            <a:cxnLst/>
            <a:rect l="l" t="t" r="r" b="b"/>
            <a:pathLst>
              <a:path w="239859" h="104836" extrusionOk="0">
                <a:moveTo>
                  <a:pt x="211438" y="0"/>
                </a:moveTo>
                <a:lnTo>
                  <a:pt x="209234" y="708"/>
                </a:lnTo>
                <a:lnTo>
                  <a:pt x="154731" y="18325"/>
                </a:lnTo>
                <a:lnTo>
                  <a:pt x="154202" y="18494"/>
                </a:lnTo>
                <a:lnTo>
                  <a:pt x="153865" y="18797"/>
                </a:lnTo>
                <a:lnTo>
                  <a:pt x="146330" y="25604"/>
                </a:lnTo>
                <a:lnTo>
                  <a:pt x="146330" y="25604"/>
                </a:lnTo>
                <a:lnTo>
                  <a:pt x="39034" y="57606"/>
                </a:lnTo>
                <a:lnTo>
                  <a:pt x="33323" y="59315"/>
                </a:lnTo>
                <a:lnTo>
                  <a:pt x="38967" y="61136"/>
                </a:lnTo>
                <a:lnTo>
                  <a:pt x="47948" y="64040"/>
                </a:lnTo>
                <a:lnTo>
                  <a:pt x="47948" y="64040"/>
                </a:lnTo>
                <a:lnTo>
                  <a:pt x="0" y="78236"/>
                </a:lnTo>
                <a:lnTo>
                  <a:pt x="4351" y="82441"/>
                </a:lnTo>
                <a:lnTo>
                  <a:pt x="57753" y="65971"/>
                </a:lnTo>
                <a:lnTo>
                  <a:pt x="63734" y="64116"/>
                </a:lnTo>
                <a:lnTo>
                  <a:pt x="57832" y="62294"/>
                </a:lnTo>
                <a:lnTo>
                  <a:pt x="48445" y="59383"/>
                </a:lnTo>
                <a:lnTo>
                  <a:pt x="48445" y="59383"/>
                </a:lnTo>
                <a:lnTo>
                  <a:pt x="149582" y="27938"/>
                </a:lnTo>
                <a:lnTo>
                  <a:pt x="150234" y="27735"/>
                </a:lnTo>
                <a:lnTo>
                  <a:pt x="150571" y="27409"/>
                </a:lnTo>
                <a:lnTo>
                  <a:pt x="157912" y="20467"/>
                </a:lnTo>
                <a:lnTo>
                  <a:pt x="157912" y="20467"/>
                </a:lnTo>
                <a:lnTo>
                  <a:pt x="209094" y="3207"/>
                </a:lnTo>
                <a:lnTo>
                  <a:pt x="209094" y="3207"/>
                </a:lnTo>
                <a:lnTo>
                  <a:pt x="237942" y="57730"/>
                </a:lnTo>
                <a:lnTo>
                  <a:pt x="237942" y="57730"/>
                </a:lnTo>
                <a:lnTo>
                  <a:pt x="225558" y="67511"/>
                </a:lnTo>
                <a:lnTo>
                  <a:pt x="225423" y="67623"/>
                </a:lnTo>
                <a:lnTo>
                  <a:pt x="225446" y="67747"/>
                </a:lnTo>
                <a:lnTo>
                  <a:pt x="232281" y="104836"/>
                </a:lnTo>
                <a:lnTo>
                  <a:pt x="226793" y="67818"/>
                </a:lnTo>
                <a:lnTo>
                  <a:pt x="239623" y="58079"/>
                </a:lnTo>
                <a:lnTo>
                  <a:pt x="239859" y="57899"/>
                </a:lnTo>
                <a:lnTo>
                  <a:pt x="239746" y="57685"/>
                </a:lnTo>
                <a:lnTo>
                  <a:pt x="212090" y="1315"/>
                </a:lnTo>
                <a:lnTo>
                  <a:pt x="2114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"/>
          <p:cNvSpPr/>
          <p:nvPr/>
        </p:nvSpPr>
        <p:spPr>
          <a:xfrm>
            <a:off x="406425" y="2601550"/>
            <a:ext cx="4581050" cy="702675"/>
          </a:xfrm>
          <a:custGeom>
            <a:avLst/>
            <a:gdLst/>
            <a:ahLst/>
            <a:cxnLst/>
            <a:rect l="l" t="t" r="r" b="b"/>
            <a:pathLst>
              <a:path w="183242" h="28107" extrusionOk="0">
                <a:moveTo>
                  <a:pt x="113" y="1"/>
                </a:moveTo>
                <a:lnTo>
                  <a:pt x="0" y="23430"/>
                </a:lnTo>
                <a:lnTo>
                  <a:pt x="183241" y="28107"/>
                </a:lnTo>
                <a:lnTo>
                  <a:pt x="183241" y="28107"/>
                </a:lnTo>
                <a:lnTo>
                  <a:pt x="1844" y="1519"/>
                </a:lnTo>
                <a:lnTo>
                  <a:pt x="11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"/>
          <p:cNvSpPr/>
          <p:nvPr/>
        </p:nvSpPr>
        <p:spPr>
          <a:xfrm>
            <a:off x="-1082800" y="-231462"/>
            <a:ext cx="5939821" cy="3558304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"/>
          <p:cNvSpPr/>
          <p:nvPr/>
        </p:nvSpPr>
        <p:spPr>
          <a:xfrm>
            <a:off x="1071614" y="-38850"/>
            <a:ext cx="3915848" cy="3257314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"/>
          <p:cNvSpPr/>
          <p:nvPr/>
        </p:nvSpPr>
        <p:spPr>
          <a:xfrm>
            <a:off x="3934890" y="-38843"/>
            <a:ext cx="1052589" cy="3173082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0" name="Google Shape;460;p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424575" y="306116"/>
            <a:ext cx="4368851" cy="4482036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3"/>
          <p:cNvSpPr/>
          <p:nvPr/>
        </p:nvSpPr>
        <p:spPr>
          <a:xfrm rot="3599869">
            <a:off x="175779" y="1068245"/>
            <a:ext cx="2411345" cy="2596361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"/>
          <p:cNvSpPr txBox="1">
            <a:spLocks noGrp="1"/>
          </p:cNvSpPr>
          <p:nvPr>
            <p:ph type="title"/>
          </p:nvPr>
        </p:nvSpPr>
        <p:spPr>
          <a:xfrm>
            <a:off x="4605500" y="2820050"/>
            <a:ext cx="33384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63" name="Google Shape;463;p3"/>
          <p:cNvGrpSpPr/>
          <p:nvPr/>
        </p:nvGrpSpPr>
        <p:grpSpPr>
          <a:xfrm>
            <a:off x="7567090" y="3782363"/>
            <a:ext cx="918748" cy="1005787"/>
            <a:chOff x="1385400" y="3442950"/>
            <a:chExt cx="483450" cy="529250"/>
          </a:xfrm>
        </p:grpSpPr>
        <p:sp>
          <p:nvSpPr>
            <p:cNvPr id="464" name="Google Shape;464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3"/>
          <p:cNvSpPr txBox="1">
            <a:spLocks noGrp="1"/>
          </p:cNvSpPr>
          <p:nvPr>
            <p:ph type="title" idx="2" hasCustomPrompt="1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6" name="Google Shape;516;p3"/>
          <p:cNvSpPr txBox="1">
            <a:spLocks noGrp="1"/>
          </p:cNvSpPr>
          <p:nvPr>
            <p:ph type="subTitle" idx="1"/>
          </p:nvPr>
        </p:nvSpPr>
        <p:spPr>
          <a:xfrm>
            <a:off x="4904275" y="3336000"/>
            <a:ext cx="27408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7" name="Google Shape;517;p3"/>
          <p:cNvSpPr/>
          <p:nvPr/>
        </p:nvSpPr>
        <p:spPr>
          <a:xfrm>
            <a:off x="4547575" y="2519875"/>
            <a:ext cx="3454200" cy="1800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" name="Google Shape;518;p3"/>
          <p:cNvGrpSpPr/>
          <p:nvPr/>
        </p:nvGrpSpPr>
        <p:grpSpPr>
          <a:xfrm>
            <a:off x="1661590" y="3575738"/>
            <a:ext cx="918748" cy="1005787"/>
            <a:chOff x="1385400" y="3442950"/>
            <a:chExt cx="483450" cy="529250"/>
          </a:xfrm>
        </p:grpSpPr>
        <p:sp>
          <p:nvSpPr>
            <p:cNvPr id="519" name="Google Shape;519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3"/>
          <p:cNvGrpSpPr/>
          <p:nvPr/>
        </p:nvGrpSpPr>
        <p:grpSpPr>
          <a:xfrm>
            <a:off x="1242490" y="-465787"/>
            <a:ext cx="918748" cy="1005787"/>
            <a:chOff x="1385400" y="3442950"/>
            <a:chExt cx="483450" cy="529250"/>
          </a:xfrm>
        </p:grpSpPr>
        <p:sp>
          <p:nvSpPr>
            <p:cNvPr id="571" name="Google Shape;571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"/>
          <p:cNvGrpSpPr/>
          <p:nvPr/>
        </p:nvGrpSpPr>
        <p:grpSpPr>
          <a:xfrm>
            <a:off x="-345650" y="841616"/>
            <a:ext cx="1219841" cy="1335351"/>
            <a:chOff x="1385400" y="3442950"/>
            <a:chExt cx="483450" cy="529250"/>
          </a:xfrm>
        </p:grpSpPr>
        <p:sp>
          <p:nvSpPr>
            <p:cNvPr id="623" name="Google Shape;623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4" name="Google Shape;674;p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225375" y="-380059"/>
            <a:ext cx="4368851" cy="44820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264545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"/>
          <p:cNvSpPr/>
          <p:nvPr/>
        </p:nvSpPr>
        <p:spPr>
          <a:xfrm>
            <a:off x="5016950" y="356526"/>
            <a:ext cx="4255460" cy="2535646"/>
          </a:xfrm>
          <a:custGeom>
            <a:avLst/>
            <a:gdLst/>
            <a:ahLst/>
            <a:cxnLst/>
            <a:rect l="l" t="t" r="r" b="b"/>
            <a:pathLst>
              <a:path w="46196" h="19676" extrusionOk="0">
                <a:moveTo>
                  <a:pt x="45915" y="1"/>
                </a:moveTo>
                <a:lnTo>
                  <a:pt x="1" y="18450"/>
                </a:lnTo>
                <a:lnTo>
                  <a:pt x="113" y="18562"/>
                </a:lnTo>
                <a:lnTo>
                  <a:pt x="46196" y="19675"/>
                </a:lnTo>
                <a:lnTo>
                  <a:pt x="459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"/>
          <p:cNvSpPr/>
          <p:nvPr/>
        </p:nvSpPr>
        <p:spPr>
          <a:xfrm>
            <a:off x="5213637" y="191063"/>
            <a:ext cx="4216771" cy="2034599"/>
          </a:xfrm>
          <a:custGeom>
            <a:avLst/>
            <a:gdLst/>
            <a:ahLst/>
            <a:cxnLst/>
            <a:rect l="l" t="t" r="r" b="b"/>
            <a:pathLst>
              <a:path w="45776" h="22087" extrusionOk="0">
                <a:moveTo>
                  <a:pt x="45776" y="1"/>
                </a:moveTo>
                <a:cubicBezTo>
                  <a:pt x="45776" y="1"/>
                  <a:pt x="15857" y="15024"/>
                  <a:pt x="4476" y="20289"/>
                </a:cubicBezTo>
                <a:lnTo>
                  <a:pt x="4476" y="20289"/>
                </a:lnTo>
                <a:cubicBezTo>
                  <a:pt x="15856" y="16081"/>
                  <a:pt x="45776" y="5948"/>
                  <a:pt x="45776" y="5948"/>
                </a:cubicBezTo>
                <a:lnTo>
                  <a:pt x="45776" y="1"/>
                </a:lnTo>
                <a:close/>
                <a:moveTo>
                  <a:pt x="4476" y="20289"/>
                </a:moveTo>
                <a:lnTo>
                  <a:pt x="4476" y="20289"/>
                </a:lnTo>
                <a:cubicBezTo>
                  <a:pt x="1678" y="21324"/>
                  <a:pt x="1" y="22001"/>
                  <a:pt x="165" y="22081"/>
                </a:cubicBezTo>
                <a:cubicBezTo>
                  <a:pt x="172" y="22085"/>
                  <a:pt x="183" y="22086"/>
                  <a:pt x="198" y="22086"/>
                </a:cubicBezTo>
                <a:cubicBezTo>
                  <a:pt x="477" y="22086"/>
                  <a:pt x="2058" y="21408"/>
                  <a:pt x="4476" y="202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4"/>
          <p:cNvSpPr/>
          <p:nvPr/>
        </p:nvSpPr>
        <p:spPr>
          <a:xfrm rot="-7500242">
            <a:off x="5484502" y="3164907"/>
            <a:ext cx="5033093" cy="2484311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"/>
          <p:cNvSpPr/>
          <p:nvPr/>
        </p:nvSpPr>
        <p:spPr>
          <a:xfrm flipH="1">
            <a:off x="4339375" y="1401600"/>
            <a:ext cx="5291025" cy="884345"/>
          </a:xfrm>
          <a:custGeom>
            <a:avLst/>
            <a:gdLst/>
            <a:ahLst/>
            <a:cxnLst/>
            <a:rect l="l" t="t" r="r" b="b"/>
            <a:pathLst>
              <a:path w="211641" h="47096" extrusionOk="0">
                <a:moveTo>
                  <a:pt x="1777" y="1"/>
                </a:moveTo>
                <a:lnTo>
                  <a:pt x="1" y="23632"/>
                </a:lnTo>
                <a:lnTo>
                  <a:pt x="211640" y="47095"/>
                </a:lnTo>
                <a:lnTo>
                  <a:pt x="3340" y="338"/>
                </a:lnTo>
                <a:lnTo>
                  <a:pt x="17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"/>
          <p:cNvSpPr/>
          <p:nvPr/>
        </p:nvSpPr>
        <p:spPr>
          <a:xfrm>
            <a:off x="1747925" y="2719000"/>
            <a:ext cx="2888617" cy="2432341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4"/>
          <p:cNvSpPr/>
          <p:nvPr/>
        </p:nvSpPr>
        <p:spPr>
          <a:xfrm>
            <a:off x="-170725" y="2712400"/>
            <a:ext cx="3689263" cy="2438904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4"/>
          <p:cNvSpPr/>
          <p:nvPr/>
        </p:nvSpPr>
        <p:spPr>
          <a:xfrm>
            <a:off x="3318550" y="2711075"/>
            <a:ext cx="1311112" cy="2438854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4"/>
          <p:cNvSpPr/>
          <p:nvPr/>
        </p:nvSpPr>
        <p:spPr>
          <a:xfrm>
            <a:off x="2078674" y="2711075"/>
            <a:ext cx="2550926" cy="2535657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4"/>
          <p:cNvSpPr/>
          <p:nvPr/>
        </p:nvSpPr>
        <p:spPr>
          <a:xfrm flipH="1">
            <a:off x="-5" y="0"/>
            <a:ext cx="4593814" cy="276369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4"/>
          <p:cNvSpPr/>
          <p:nvPr/>
        </p:nvSpPr>
        <p:spPr>
          <a:xfrm rot="5400000">
            <a:off x="1585559" y="-350488"/>
            <a:ext cx="2550926" cy="311770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6" name="Google Shape;686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188972" y="46200"/>
            <a:ext cx="3725773" cy="5275824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4"/>
          <p:cNvSpPr/>
          <p:nvPr/>
        </p:nvSpPr>
        <p:spPr>
          <a:xfrm flipH="1">
            <a:off x="3207414" y="6463"/>
            <a:ext cx="1389811" cy="2754393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" name="Google Shape;688;p4"/>
          <p:cNvGrpSpPr/>
          <p:nvPr/>
        </p:nvGrpSpPr>
        <p:grpSpPr>
          <a:xfrm>
            <a:off x="-210872" y="4487792"/>
            <a:ext cx="693267" cy="758945"/>
            <a:chOff x="1385400" y="3442950"/>
            <a:chExt cx="483450" cy="529250"/>
          </a:xfrm>
        </p:grpSpPr>
        <p:sp>
          <p:nvSpPr>
            <p:cNvPr id="689" name="Google Shape;689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4"/>
          <p:cNvGrpSpPr/>
          <p:nvPr/>
        </p:nvGrpSpPr>
        <p:grpSpPr>
          <a:xfrm>
            <a:off x="8149838" y="-515733"/>
            <a:ext cx="994167" cy="1088297"/>
            <a:chOff x="1385400" y="3442950"/>
            <a:chExt cx="483450" cy="529250"/>
          </a:xfrm>
        </p:grpSpPr>
        <p:sp>
          <p:nvSpPr>
            <p:cNvPr id="741" name="Google Shape;741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92" name="Google Shape;792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847425" y="-446163"/>
            <a:ext cx="3725777" cy="3822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Google Shape;793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636550" y="2159937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4"/>
          <p:cNvSpPr txBox="1">
            <a:spLocks noGrp="1"/>
          </p:cNvSpPr>
          <p:nvPr>
            <p:ph type="body" idx="1"/>
          </p:nvPr>
        </p:nvSpPr>
        <p:spPr>
          <a:xfrm>
            <a:off x="2246700" y="2037300"/>
            <a:ext cx="4650600" cy="12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5" name="Google Shape;795;p4"/>
          <p:cNvSpPr txBox="1">
            <a:spLocks noGrp="1"/>
          </p:cNvSpPr>
          <p:nvPr>
            <p:ph type="title"/>
          </p:nvPr>
        </p:nvSpPr>
        <p:spPr>
          <a:xfrm>
            <a:off x="1870325" y="1070673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796" name="Google Shape;796;p4"/>
          <p:cNvGrpSpPr/>
          <p:nvPr/>
        </p:nvGrpSpPr>
        <p:grpSpPr>
          <a:xfrm>
            <a:off x="6516759" y="2989208"/>
            <a:ext cx="994167" cy="1088350"/>
            <a:chOff x="1385400" y="3442950"/>
            <a:chExt cx="483450" cy="529250"/>
          </a:xfrm>
        </p:grpSpPr>
        <p:sp>
          <p:nvSpPr>
            <p:cNvPr id="797" name="Google Shape;797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" name="Google Shape;848;p4"/>
          <p:cNvSpPr/>
          <p:nvPr/>
        </p:nvSpPr>
        <p:spPr>
          <a:xfrm>
            <a:off x="1992750" y="862450"/>
            <a:ext cx="5158446" cy="2917611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3053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5"/>
          <p:cNvSpPr/>
          <p:nvPr/>
        </p:nvSpPr>
        <p:spPr>
          <a:xfrm>
            <a:off x="2807499" y="279828"/>
            <a:ext cx="4196274" cy="7132214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5"/>
          <p:cNvSpPr/>
          <p:nvPr/>
        </p:nvSpPr>
        <p:spPr>
          <a:xfrm>
            <a:off x="2797200" y="253988"/>
            <a:ext cx="4206573" cy="7158053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"/>
          <p:cNvSpPr/>
          <p:nvPr/>
        </p:nvSpPr>
        <p:spPr>
          <a:xfrm flipH="1">
            <a:off x="6555969" y="-1354379"/>
            <a:ext cx="5918381" cy="4656135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5"/>
          <p:cNvSpPr/>
          <p:nvPr/>
        </p:nvSpPr>
        <p:spPr>
          <a:xfrm flipH="1">
            <a:off x="6570199" y="-1370625"/>
            <a:ext cx="2686290" cy="4687243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5"/>
          <p:cNvSpPr/>
          <p:nvPr/>
        </p:nvSpPr>
        <p:spPr>
          <a:xfrm flipH="1">
            <a:off x="6570181" y="-1370625"/>
            <a:ext cx="4628397" cy="4983520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5"/>
          <p:cNvSpPr/>
          <p:nvPr/>
        </p:nvSpPr>
        <p:spPr>
          <a:xfrm>
            <a:off x="0" y="63"/>
            <a:ext cx="4619156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5"/>
          <p:cNvSpPr txBox="1">
            <a:spLocks noGrp="1"/>
          </p:cNvSpPr>
          <p:nvPr>
            <p:ph type="subTitle" idx="1"/>
          </p:nvPr>
        </p:nvSpPr>
        <p:spPr>
          <a:xfrm flipH="1">
            <a:off x="1465079" y="31645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857" name="Google Shape;857;p5"/>
          <p:cNvSpPr txBox="1">
            <a:spLocks noGrp="1"/>
          </p:cNvSpPr>
          <p:nvPr>
            <p:ph type="subTitle" idx="2"/>
          </p:nvPr>
        </p:nvSpPr>
        <p:spPr>
          <a:xfrm>
            <a:off x="1465089" y="3535172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58" name="Google Shape;858;p5"/>
          <p:cNvSpPr txBox="1">
            <a:spLocks noGrp="1"/>
          </p:cNvSpPr>
          <p:nvPr>
            <p:ph type="subTitle" idx="3"/>
          </p:nvPr>
        </p:nvSpPr>
        <p:spPr>
          <a:xfrm flipH="1">
            <a:off x="1465079" y="16589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859" name="Google Shape;859;p5"/>
          <p:cNvSpPr txBox="1">
            <a:spLocks noGrp="1"/>
          </p:cNvSpPr>
          <p:nvPr>
            <p:ph type="subTitle" idx="4"/>
          </p:nvPr>
        </p:nvSpPr>
        <p:spPr>
          <a:xfrm>
            <a:off x="1465089" y="2029575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60" name="Google Shape;860;p5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861" name="Google Shape;861;p5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462499" y="-350930"/>
            <a:ext cx="5253576" cy="53896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85682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3" name="Google Shape;863;p6"/>
          <p:cNvGrpSpPr/>
          <p:nvPr/>
        </p:nvGrpSpPr>
        <p:grpSpPr>
          <a:xfrm>
            <a:off x="-1323899" y="-628801"/>
            <a:ext cx="10592561" cy="6761719"/>
            <a:chOff x="238125" y="577800"/>
            <a:chExt cx="7140250" cy="4557950"/>
          </a:xfrm>
        </p:grpSpPr>
        <p:sp>
          <p:nvSpPr>
            <p:cNvPr id="864" name="Google Shape;864;p6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6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6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6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6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6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6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6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6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6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6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6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6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6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6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6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6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6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6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6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6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6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6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6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6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6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6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6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6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6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6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6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6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6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6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6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6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6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6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6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6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6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6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6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6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6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6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6"/>
          <p:cNvGrpSpPr/>
          <p:nvPr/>
        </p:nvGrpSpPr>
        <p:grpSpPr>
          <a:xfrm>
            <a:off x="-98791" y="4053940"/>
            <a:ext cx="1096271" cy="1200127"/>
            <a:chOff x="1385400" y="3442950"/>
            <a:chExt cx="483450" cy="529250"/>
          </a:xfrm>
        </p:grpSpPr>
        <p:sp>
          <p:nvSpPr>
            <p:cNvPr id="1299" name="Google Shape;1299;p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0" name="Google Shape;1350;p6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4811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"/>
          <p:cNvSpPr/>
          <p:nvPr/>
        </p:nvSpPr>
        <p:spPr>
          <a:xfrm rot="9900055">
            <a:off x="5904173" y="190640"/>
            <a:ext cx="3621399" cy="2546445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"/>
          <p:cNvSpPr/>
          <p:nvPr/>
        </p:nvSpPr>
        <p:spPr>
          <a:xfrm rot="-5400000">
            <a:off x="6389134" y="175289"/>
            <a:ext cx="3048628" cy="2533595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"/>
          <p:cNvSpPr/>
          <p:nvPr/>
        </p:nvSpPr>
        <p:spPr>
          <a:xfrm rot="-663329" flipH="1">
            <a:off x="6291885" y="2873737"/>
            <a:ext cx="3048650" cy="216673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"/>
          <p:cNvSpPr/>
          <p:nvPr/>
        </p:nvSpPr>
        <p:spPr>
          <a:xfrm>
            <a:off x="1350675" y="3472163"/>
            <a:ext cx="3636793" cy="2262677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"/>
          <p:cNvSpPr/>
          <p:nvPr/>
        </p:nvSpPr>
        <p:spPr>
          <a:xfrm>
            <a:off x="6003921" y="3221700"/>
            <a:ext cx="3048628" cy="1946075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"/>
          <p:cNvSpPr/>
          <p:nvPr/>
        </p:nvSpPr>
        <p:spPr>
          <a:xfrm>
            <a:off x="-175400" y="3459550"/>
            <a:ext cx="5996475" cy="2620900"/>
          </a:xfrm>
          <a:custGeom>
            <a:avLst/>
            <a:gdLst/>
            <a:ahLst/>
            <a:cxnLst/>
            <a:rect l="l" t="t" r="r" b="b"/>
            <a:pathLst>
              <a:path w="239859" h="104836" extrusionOk="0">
                <a:moveTo>
                  <a:pt x="211438" y="0"/>
                </a:moveTo>
                <a:lnTo>
                  <a:pt x="209234" y="708"/>
                </a:lnTo>
                <a:lnTo>
                  <a:pt x="154731" y="18325"/>
                </a:lnTo>
                <a:lnTo>
                  <a:pt x="154202" y="18494"/>
                </a:lnTo>
                <a:lnTo>
                  <a:pt x="153865" y="18797"/>
                </a:lnTo>
                <a:lnTo>
                  <a:pt x="146330" y="25604"/>
                </a:lnTo>
                <a:lnTo>
                  <a:pt x="146330" y="25604"/>
                </a:lnTo>
                <a:lnTo>
                  <a:pt x="39034" y="57606"/>
                </a:lnTo>
                <a:lnTo>
                  <a:pt x="33323" y="59315"/>
                </a:lnTo>
                <a:lnTo>
                  <a:pt x="38967" y="61136"/>
                </a:lnTo>
                <a:lnTo>
                  <a:pt x="47948" y="64040"/>
                </a:lnTo>
                <a:lnTo>
                  <a:pt x="47948" y="64040"/>
                </a:lnTo>
                <a:lnTo>
                  <a:pt x="0" y="78236"/>
                </a:lnTo>
                <a:lnTo>
                  <a:pt x="4351" y="82441"/>
                </a:lnTo>
                <a:lnTo>
                  <a:pt x="57753" y="65971"/>
                </a:lnTo>
                <a:lnTo>
                  <a:pt x="63734" y="64116"/>
                </a:lnTo>
                <a:lnTo>
                  <a:pt x="57832" y="62294"/>
                </a:lnTo>
                <a:lnTo>
                  <a:pt x="48445" y="59383"/>
                </a:lnTo>
                <a:lnTo>
                  <a:pt x="48445" y="59383"/>
                </a:lnTo>
                <a:lnTo>
                  <a:pt x="149582" y="27938"/>
                </a:lnTo>
                <a:lnTo>
                  <a:pt x="150234" y="27735"/>
                </a:lnTo>
                <a:lnTo>
                  <a:pt x="150571" y="27409"/>
                </a:lnTo>
                <a:lnTo>
                  <a:pt x="157912" y="20467"/>
                </a:lnTo>
                <a:lnTo>
                  <a:pt x="157912" y="20467"/>
                </a:lnTo>
                <a:lnTo>
                  <a:pt x="209094" y="3207"/>
                </a:lnTo>
                <a:lnTo>
                  <a:pt x="209094" y="3207"/>
                </a:lnTo>
                <a:lnTo>
                  <a:pt x="237942" y="57730"/>
                </a:lnTo>
                <a:lnTo>
                  <a:pt x="237942" y="57730"/>
                </a:lnTo>
                <a:lnTo>
                  <a:pt x="225558" y="67511"/>
                </a:lnTo>
                <a:lnTo>
                  <a:pt x="225423" y="67623"/>
                </a:lnTo>
                <a:lnTo>
                  <a:pt x="225446" y="67747"/>
                </a:lnTo>
                <a:lnTo>
                  <a:pt x="232281" y="104836"/>
                </a:lnTo>
                <a:lnTo>
                  <a:pt x="226793" y="67818"/>
                </a:lnTo>
                <a:lnTo>
                  <a:pt x="239623" y="58079"/>
                </a:lnTo>
                <a:lnTo>
                  <a:pt x="239859" y="57899"/>
                </a:lnTo>
                <a:lnTo>
                  <a:pt x="239746" y="57685"/>
                </a:lnTo>
                <a:lnTo>
                  <a:pt x="212090" y="1315"/>
                </a:lnTo>
                <a:lnTo>
                  <a:pt x="2114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"/>
          <p:cNvSpPr/>
          <p:nvPr/>
        </p:nvSpPr>
        <p:spPr>
          <a:xfrm>
            <a:off x="406425" y="2601550"/>
            <a:ext cx="4581050" cy="702675"/>
          </a:xfrm>
          <a:custGeom>
            <a:avLst/>
            <a:gdLst/>
            <a:ahLst/>
            <a:cxnLst/>
            <a:rect l="l" t="t" r="r" b="b"/>
            <a:pathLst>
              <a:path w="183242" h="28107" extrusionOk="0">
                <a:moveTo>
                  <a:pt x="113" y="1"/>
                </a:moveTo>
                <a:lnTo>
                  <a:pt x="0" y="23430"/>
                </a:lnTo>
                <a:lnTo>
                  <a:pt x="183241" y="28107"/>
                </a:lnTo>
                <a:lnTo>
                  <a:pt x="183241" y="28107"/>
                </a:lnTo>
                <a:lnTo>
                  <a:pt x="1844" y="1519"/>
                </a:lnTo>
                <a:lnTo>
                  <a:pt x="11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"/>
          <p:cNvSpPr/>
          <p:nvPr/>
        </p:nvSpPr>
        <p:spPr>
          <a:xfrm>
            <a:off x="-1082800" y="-231462"/>
            <a:ext cx="5939821" cy="3558304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"/>
          <p:cNvSpPr/>
          <p:nvPr/>
        </p:nvSpPr>
        <p:spPr>
          <a:xfrm>
            <a:off x="1071614" y="-38850"/>
            <a:ext cx="3915848" cy="3257314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"/>
          <p:cNvSpPr/>
          <p:nvPr/>
        </p:nvSpPr>
        <p:spPr>
          <a:xfrm>
            <a:off x="3934890" y="-38843"/>
            <a:ext cx="1052589" cy="3173082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0" name="Google Shape;460;p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424575" y="306116"/>
            <a:ext cx="4368851" cy="4482036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3"/>
          <p:cNvSpPr/>
          <p:nvPr/>
        </p:nvSpPr>
        <p:spPr>
          <a:xfrm rot="3599869">
            <a:off x="175779" y="1068245"/>
            <a:ext cx="2411345" cy="2596361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"/>
          <p:cNvSpPr txBox="1">
            <a:spLocks noGrp="1"/>
          </p:cNvSpPr>
          <p:nvPr>
            <p:ph type="title"/>
          </p:nvPr>
        </p:nvSpPr>
        <p:spPr>
          <a:xfrm>
            <a:off x="4605500" y="2820050"/>
            <a:ext cx="33384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63" name="Google Shape;463;p3"/>
          <p:cNvGrpSpPr/>
          <p:nvPr/>
        </p:nvGrpSpPr>
        <p:grpSpPr>
          <a:xfrm>
            <a:off x="7567090" y="3782363"/>
            <a:ext cx="918748" cy="1005787"/>
            <a:chOff x="1385400" y="3442950"/>
            <a:chExt cx="483450" cy="529250"/>
          </a:xfrm>
        </p:grpSpPr>
        <p:sp>
          <p:nvSpPr>
            <p:cNvPr id="464" name="Google Shape;464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3"/>
          <p:cNvSpPr txBox="1">
            <a:spLocks noGrp="1"/>
          </p:cNvSpPr>
          <p:nvPr>
            <p:ph type="title" idx="2" hasCustomPrompt="1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6" name="Google Shape;516;p3"/>
          <p:cNvSpPr txBox="1">
            <a:spLocks noGrp="1"/>
          </p:cNvSpPr>
          <p:nvPr>
            <p:ph type="subTitle" idx="1"/>
          </p:nvPr>
        </p:nvSpPr>
        <p:spPr>
          <a:xfrm>
            <a:off x="4904275" y="3336000"/>
            <a:ext cx="27408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7" name="Google Shape;517;p3"/>
          <p:cNvSpPr/>
          <p:nvPr/>
        </p:nvSpPr>
        <p:spPr>
          <a:xfrm>
            <a:off x="4547575" y="2519875"/>
            <a:ext cx="3454200" cy="1800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" name="Google Shape;518;p3"/>
          <p:cNvGrpSpPr/>
          <p:nvPr/>
        </p:nvGrpSpPr>
        <p:grpSpPr>
          <a:xfrm>
            <a:off x="1661590" y="3575738"/>
            <a:ext cx="918748" cy="1005787"/>
            <a:chOff x="1385400" y="3442950"/>
            <a:chExt cx="483450" cy="529250"/>
          </a:xfrm>
        </p:grpSpPr>
        <p:sp>
          <p:nvSpPr>
            <p:cNvPr id="519" name="Google Shape;519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3"/>
          <p:cNvGrpSpPr/>
          <p:nvPr/>
        </p:nvGrpSpPr>
        <p:grpSpPr>
          <a:xfrm>
            <a:off x="1242490" y="-465787"/>
            <a:ext cx="918748" cy="1005787"/>
            <a:chOff x="1385400" y="3442950"/>
            <a:chExt cx="483450" cy="529250"/>
          </a:xfrm>
        </p:grpSpPr>
        <p:sp>
          <p:nvSpPr>
            <p:cNvPr id="571" name="Google Shape;571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"/>
          <p:cNvGrpSpPr/>
          <p:nvPr/>
        </p:nvGrpSpPr>
        <p:grpSpPr>
          <a:xfrm>
            <a:off x="-345650" y="841616"/>
            <a:ext cx="1219841" cy="1335351"/>
            <a:chOff x="1385400" y="3442950"/>
            <a:chExt cx="483450" cy="529250"/>
          </a:xfrm>
        </p:grpSpPr>
        <p:sp>
          <p:nvSpPr>
            <p:cNvPr id="623" name="Google Shape;623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4" name="Google Shape;674;p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225375" y="-380059"/>
            <a:ext cx="4368851" cy="4482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3" name="Google Shape;1353;p7"/>
          <p:cNvGrpSpPr/>
          <p:nvPr/>
        </p:nvGrpSpPr>
        <p:grpSpPr>
          <a:xfrm>
            <a:off x="-1323899" y="-628801"/>
            <a:ext cx="10592561" cy="6761719"/>
            <a:chOff x="238125" y="577800"/>
            <a:chExt cx="7140250" cy="4557950"/>
          </a:xfrm>
        </p:grpSpPr>
        <p:sp>
          <p:nvSpPr>
            <p:cNvPr id="1354" name="Google Shape;1354;p7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7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7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7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7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7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7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7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7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7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7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7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7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7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7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7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7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7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7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7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7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7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7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7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7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7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7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7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7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7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7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7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7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7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7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7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7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7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7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7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7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7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7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7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7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7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7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7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7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7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7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7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7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7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7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7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7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7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7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7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7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7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7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7"/>
          <p:cNvGrpSpPr/>
          <p:nvPr/>
        </p:nvGrpSpPr>
        <p:grpSpPr>
          <a:xfrm>
            <a:off x="8305509" y="3401640"/>
            <a:ext cx="1096271" cy="1200127"/>
            <a:chOff x="1385400" y="3442950"/>
            <a:chExt cx="483450" cy="529250"/>
          </a:xfrm>
        </p:grpSpPr>
        <p:sp>
          <p:nvSpPr>
            <p:cNvPr id="1789" name="Google Shape;1789;p7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7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7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7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7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7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7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7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7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7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7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7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7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7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7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7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7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7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7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7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7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7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7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7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7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7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7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7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7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7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7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7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7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7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7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7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7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7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7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7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7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7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7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7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7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7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7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7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7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1" name="Google Shape;1841;p7"/>
          <p:cNvSpPr txBox="1">
            <a:spLocks noGrp="1"/>
          </p:cNvSpPr>
          <p:nvPr>
            <p:ph type="subTitle" idx="1"/>
          </p:nvPr>
        </p:nvSpPr>
        <p:spPr>
          <a:xfrm>
            <a:off x="838500" y="1490775"/>
            <a:ext cx="7467000" cy="31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2" name="Google Shape;1842;p7"/>
          <p:cNvSpPr txBox="1">
            <a:spLocks noGrp="1"/>
          </p:cNvSpPr>
          <p:nvPr>
            <p:ph type="title"/>
          </p:nvPr>
        </p:nvSpPr>
        <p:spPr>
          <a:xfrm>
            <a:off x="749824" y="491057"/>
            <a:ext cx="39609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3388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8"/>
          <p:cNvSpPr txBox="1">
            <a:spLocks noGrp="1"/>
          </p:cNvSpPr>
          <p:nvPr>
            <p:ph type="title"/>
          </p:nvPr>
        </p:nvSpPr>
        <p:spPr>
          <a:xfrm>
            <a:off x="645575" y="981500"/>
            <a:ext cx="3936900" cy="23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95624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9"/>
          <p:cNvSpPr txBox="1">
            <a:spLocks noGrp="1"/>
          </p:cNvSpPr>
          <p:nvPr>
            <p:ph type="subTitle" idx="1"/>
          </p:nvPr>
        </p:nvSpPr>
        <p:spPr>
          <a:xfrm>
            <a:off x="749825" y="1443175"/>
            <a:ext cx="4296300" cy="16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7" name="Google Shape;1847;p9"/>
          <p:cNvSpPr txBox="1">
            <a:spLocks noGrp="1"/>
          </p:cNvSpPr>
          <p:nvPr>
            <p:ph type="title"/>
          </p:nvPr>
        </p:nvSpPr>
        <p:spPr>
          <a:xfrm>
            <a:off x="749828" y="531827"/>
            <a:ext cx="4206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5116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10"/>
          <p:cNvSpPr/>
          <p:nvPr/>
        </p:nvSpPr>
        <p:spPr>
          <a:xfrm>
            <a:off x="-14900" y="-19900"/>
            <a:ext cx="4034494" cy="516332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1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51" name="Google Shape;1851;p10"/>
          <p:cNvSpPr txBox="1">
            <a:spLocks noGrp="1"/>
          </p:cNvSpPr>
          <p:nvPr>
            <p:ph type="subTitle" idx="1"/>
          </p:nvPr>
        </p:nvSpPr>
        <p:spPr>
          <a:xfrm>
            <a:off x="764925" y="1855750"/>
            <a:ext cx="2940300" cy="25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042489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3" name="Google Shape;1853;p11"/>
          <p:cNvGrpSpPr/>
          <p:nvPr/>
        </p:nvGrpSpPr>
        <p:grpSpPr>
          <a:xfrm>
            <a:off x="5604959" y="3098389"/>
            <a:ext cx="1205434" cy="1319632"/>
            <a:chOff x="1385400" y="3442950"/>
            <a:chExt cx="483450" cy="529250"/>
          </a:xfrm>
        </p:grpSpPr>
        <p:sp>
          <p:nvSpPr>
            <p:cNvPr id="1854" name="Google Shape;1854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5" name="Google Shape;1905;p11"/>
          <p:cNvSpPr/>
          <p:nvPr/>
        </p:nvSpPr>
        <p:spPr>
          <a:xfrm flipH="1">
            <a:off x="3974848" y="3815850"/>
            <a:ext cx="5350502" cy="1353551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11"/>
          <p:cNvSpPr/>
          <p:nvPr/>
        </p:nvSpPr>
        <p:spPr>
          <a:xfrm flipH="1">
            <a:off x="1678600" y="3220850"/>
            <a:ext cx="2459025" cy="1934575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11"/>
          <p:cNvSpPr/>
          <p:nvPr/>
        </p:nvSpPr>
        <p:spPr>
          <a:xfrm flipH="1">
            <a:off x="1874409" y="3098875"/>
            <a:ext cx="3327466" cy="2070528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11"/>
          <p:cNvSpPr/>
          <p:nvPr/>
        </p:nvSpPr>
        <p:spPr>
          <a:xfrm flipH="1">
            <a:off x="1684500" y="3214100"/>
            <a:ext cx="1116125" cy="1947500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11"/>
          <p:cNvSpPr/>
          <p:nvPr/>
        </p:nvSpPr>
        <p:spPr>
          <a:xfrm flipH="1">
            <a:off x="1684500" y="3214100"/>
            <a:ext cx="1923050" cy="2070600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11"/>
          <p:cNvSpPr/>
          <p:nvPr/>
        </p:nvSpPr>
        <p:spPr>
          <a:xfrm rot="10800000">
            <a:off x="1735750" y="0"/>
            <a:ext cx="7435611" cy="3372547"/>
          </a:xfrm>
          <a:custGeom>
            <a:avLst/>
            <a:gdLst/>
            <a:ahLst/>
            <a:cxnLst/>
            <a:rect l="l" t="t" r="r" b="b"/>
            <a:pathLst>
              <a:path w="122251" h="55449" extrusionOk="0">
                <a:moveTo>
                  <a:pt x="122251" y="1"/>
                </a:moveTo>
                <a:lnTo>
                  <a:pt x="0" y="16179"/>
                </a:lnTo>
                <a:lnTo>
                  <a:pt x="0" y="16179"/>
                </a:lnTo>
                <a:lnTo>
                  <a:pt x="293" y="55448"/>
                </a:lnTo>
                <a:lnTo>
                  <a:pt x="47904" y="55246"/>
                </a:lnTo>
                <a:lnTo>
                  <a:pt x="12225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11"/>
          <p:cNvSpPr/>
          <p:nvPr/>
        </p:nvSpPr>
        <p:spPr>
          <a:xfrm>
            <a:off x="-2416200" y="-42275"/>
            <a:ext cx="4213608" cy="3560637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11"/>
          <p:cNvSpPr/>
          <p:nvPr/>
        </p:nvSpPr>
        <p:spPr>
          <a:xfrm>
            <a:off x="-4162000" y="179723"/>
            <a:ext cx="5959393" cy="3492165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11"/>
          <p:cNvSpPr/>
          <p:nvPr/>
        </p:nvSpPr>
        <p:spPr>
          <a:xfrm>
            <a:off x="-828550" y="-52575"/>
            <a:ext cx="2702944" cy="3560673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11"/>
          <p:cNvSpPr/>
          <p:nvPr/>
        </p:nvSpPr>
        <p:spPr>
          <a:xfrm>
            <a:off x="712910" y="6656"/>
            <a:ext cx="1161497" cy="3501391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11"/>
          <p:cNvSpPr/>
          <p:nvPr/>
        </p:nvSpPr>
        <p:spPr>
          <a:xfrm>
            <a:off x="2831700" y="2911900"/>
            <a:ext cx="3480600" cy="113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11"/>
          <p:cNvSpPr txBox="1">
            <a:spLocks noGrp="1"/>
          </p:cNvSpPr>
          <p:nvPr>
            <p:ph type="title" hasCustomPrompt="1"/>
          </p:nvPr>
        </p:nvSpPr>
        <p:spPr>
          <a:xfrm>
            <a:off x="1024475" y="863800"/>
            <a:ext cx="70950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7" name="Google Shape;1917;p11"/>
          <p:cNvSpPr txBox="1">
            <a:spLocks noGrp="1"/>
          </p:cNvSpPr>
          <p:nvPr>
            <p:ph type="subTitle" idx="1"/>
          </p:nvPr>
        </p:nvSpPr>
        <p:spPr>
          <a:xfrm>
            <a:off x="3081150" y="3098400"/>
            <a:ext cx="2981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grpSp>
        <p:nvGrpSpPr>
          <p:cNvPr id="1918" name="Google Shape;1918;p11"/>
          <p:cNvGrpSpPr/>
          <p:nvPr/>
        </p:nvGrpSpPr>
        <p:grpSpPr>
          <a:xfrm>
            <a:off x="-224341" y="4256414"/>
            <a:ext cx="1205434" cy="1319632"/>
            <a:chOff x="1385400" y="3442950"/>
            <a:chExt cx="483450" cy="529250"/>
          </a:xfrm>
        </p:grpSpPr>
        <p:sp>
          <p:nvSpPr>
            <p:cNvPr id="1919" name="Google Shape;1919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0" name="Google Shape;1970;p11"/>
          <p:cNvGrpSpPr/>
          <p:nvPr/>
        </p:nvGrpSpPr>
        <p:grpSpPr>
          <a:xfrm>
            <a:off x="8262434" y="-401311"/>
            <a:ext cx="1205434" cy="1319632"/>
            <a:chOff x="1385400" y="3442950"/>
            <a:chExt cx="483450" cy="529250"/>
          </a:xfrm>
        </p:grpSpPr>
        <p:sp>
          <p:nvSpPr>
            <p:cNvPr id="1971" name="Google Shape;1971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2" name="Google Shape;2022;p11"/>
          <p:cNvGrpSpPr/>
          <p:nvPr/>
        </p:nvGrpSpPr>
        <p:grpSpPr>
          <a:xfrm>
            <a:off x="856871" y="-294982"/>
            <a:ext cx="873546" cy="956302"/>
            <a:chOff x="1385400" y="3442950"/>
            <a:chExt cx="483450" cy="529250"/>
          </a:xfrm>
        </p:grpSpPr>
        <p:sp>
          <p:nvSpPr>
            <p:cNvPr id="2023" name="Google Shape;2023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74" name="Google Shape;2074;p11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895050" y="-531888"/>
            <a:ext cx="3725777" cy="3822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5" name="Google Shape;2075;p11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515275" y="6606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01940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p12"/>
          <p:cNvSpPr/>
          <p:nvPr/>
        </p:nvSpPr>
        <p:spPr>
          <a:xfrm flipH="1">
            <a:off x="4897387" y="-5275"/>
            <a:ext cx="1270113" cy="5143271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12"/>
          <p:cNvSpPr/>
          <p:nvPr/>
        </p:nvSpPr>
        <p:spPr>
          <a:xfrm>
            <a:off x="6166050" y="-57550"/>
            <a:ext cx="3281622" cy="520085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9" name="Google Shape;2079;p12"/>
          <p:cNvGrpSpPr/>
          <p:nvPr/>
        </p:nvGrpSpPr>
        <p:grpSpPr>
          <a:xfrm>
            <a:off x="4928714" y="3944873"/>
            <a:ext cx="1270120" cy="1390499"/>
            <a:chOff x="1385400" y="3442950"/>
            <a:chExt cx="483450" cy="529250"/>
          </a:xfrm>
        </p:grpSpPr>
        <p:sp>
          <p:nvSpPr>
            <p:cNvPr id="2080" name="Google Shape;2080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1" name="Google Shape;2131;p12"/>
          <p:cNvSpPr/>
          <p:nvPr/>
        </p:nvSpPr>
        <p:spPr>
          <a:xfrm flipH="1">
            <a:off x="6116750" y="-341048"/>
            <a:ext cx="1817617" cy="5479105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12"/>
          <p:cNvSpPr/>
          <p:nvPr/>
        </p:nvSpPr>
        <p:spPr>
          <a:xfrm flipH="1">
            <a:off x="6061550" y="940300"/>
            <a:ext cx="7284102" cy="4268435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3" name="Google Shape;2133;p12"/>
          <p:cNvGrpSpPr/>
          <p:nvPr/>
        </p:nvGrpSpPr>
        <p:grpSpPr>
          <a:xfrm>
            <a:off x="8032188" y="-409280"/>
            <a:ext cx="783624" cy="857861"/>
            <a:chOff x="1385400" y="3442950"/>
            <a:chExt cx="483450" cy="529250"/>
          </a:xfrm>
        </p:grpSpPr>
        <p:sp>
          <p:nvSpPr>
            <p:cNvPr id="2134" name="Google Shape;2134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12"/>
          <p:cNvGrpSpPr/>
          <p:nvPr/>
        </p:nvGrpSpPr>
        <p:grpSpPr>
          <a:xfrm>
            <a:off x="8510263" y="4603495"/>
            <a:ext cx="783624" cy="857861"/>
            <a:chOff x="1385400" y="3442950"/>
            <a:chExt cx="483450" cy="529250"/>
          </a:xfrm>
        </p:grpSpPr>
        <p:sp>
          <p:nvSpPr>
            <p:cNvPr id="2186" name="Google Shape;2186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" name="Google Shape;2237;p12"/>
          <p:cNvGrpSpPr/>
          <p:nvPr/>
        </p:nvGrpSpPr>
        <p:grpSpPr>
          <a:xfrm>
            <a:off x="8694738" y="908395"/>
            <a:ext cx="783624" cy="857861"/>
            <a:chOff x="1385400" y="3442950"/>
            <a:chExt cx="483450" cy="529250"/>
          </a:xfrm>
        </p:grpSpPr>
        <p:sp>
          <p:nvSpPr>
            <p:cNvPr id="2238" name="Google Shape;2238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9" name="Google Shape;2289;p12"/>
          <p:cNvSpPr/>
          <p:nvPr/>
        </p:nvSpPr>
        <p:spPr>
          <a:xfrm flipH="1">
            <a:off x="6166059" y="-48676"/>
            <a:ext cx="4007441" cy="5200929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0" name="Google Shape;2290;p12"/>
          <p:cNvGrpSpPr/>
          <p:nvPr/>
        </p:nvGrpSpPr>
        <p:grpSpPr>
          <a:xfrm>
            <a:off x="6929469" y="4256685"/>
            <a:ext cx="513762" cy="562434"/>
            <a:chOff x="1385400" y="3442950"/>
            <a:chExt cx="483450" cy="529250"/>
          </a:xfrm>
        </p:grpSpPr>
        <p:sp>
          <p:nvSpPr>
            <p:cNvPr id="2291" name="Google Shape;2291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2" name="Google Shape;2342;p12"/>
          <p:cNvGrpSpPr/>
          <p:nvPr/>
        </p:nvGrpSpPr>
        <p:grpSpPr>
          <a:xfrm>
            <a:off x="6860919" y="908410"/>
            <a:ext cx="513762" cy="562434"/>
            <a:chOff x="1385400" y="3442950"/>
            <a:chExt cx="483450" cy="529250"/>
          </a:xfrm>
        </p:grpSpPr>
        <p:sp>
          <p:nvSpPr>
            <p:cNvPr id="2343" name="Google Shape;2343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94" name="Google Shape;2394;p1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540850" y="65225"/>
            <a:ext cx="3632323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395" name="Google Shape;2395;p12"/>
          <p:cNvSpPr/>
          <p:nvPr/>
        </p:nvSpPr>
        <p:spPr>
          <a:xfrm>
            <a:off x="-14900" y="-19900"/>
            <a:ext cx="5555754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12"/>
          <p:cNvSpPr txBox="1">
            <a:spLocks noGrp="1"/>
          </p:cNvSpPr>
          <p:nvPr>
            <p:ph type="title" hasCustomPrompt="1"/>
          </p:nvPr>
        </p:nvSpPr>
        <p:spPr>
          <a:xfrm>
            <a:off x="499214" y="1204275"/>
            <a:ext cx="8958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2397" name="Google Shape;2397;p12"/>
          <p:cNvSpPr txBox="1">
            <a:spLocks noGrp="1"/>
          </p:cNvSpPr>
          <p:nvPr>
            <p:ph type="subTitle" idx="1"/>
          </p:nvPr>
        </p:nvSpPr>
        <p:spPr>
          <a:xfrm flipH="1">
            <a:off x="1489861" y="1281280"/>
            <a:ext cx="16476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398" name="Google Shape;2398;p12"/>
          <p:cNvSpPr txBox="1">
            <a:spLocks noGrp="1"/>
          </p:cNvSpPr>
          <p:nvPr>
            <p:ph type="subTitle" idx="2"/>
          </p:nvPr>
        </p:nvSpPr>
        <p:spPr>
          <a:xfrm>
            <a:off x="1489861" y="1638607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99" name="Google Shape;2399;p12"/>
          <p:cNvSpPr txBox="1">
            <a:spLocks noGrp="1"/>
          </p:cNvSpPr>
          <p:nvPr>
            <p:ph type="title" idx="3" hasCustomPrompt="1"/>
          </p:nvPr>
        </p:nvSpPr>
        <p:spPr>
          <a:xfrm>
            <a:off x="499214" y="2394312"/>
            <a:ext cx="957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2400" name="Google Shape;2400;p12"/>
          <p:cNvSpPr txBox="1">
            <a:spLocks noGrp="1"/>
          </p:cNvSpPr>
          <p:nvPr>
            <p:ph type="title" idx="4" hasCustomPrompt="1"/>
          </p:nvPr>
        </p:nvSpPr>
        <p:spPr>
          <a:xfrm rot="1077">
            <a:off x="499214" y="3584500"/>
            <a:ext cx="957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2401" name="Google Shape;2401;p12"/>
          <p:cNvSpPr txBox="1">
            <a:spLocks noGrp="1"/>
          </p:cNvSpPr>
          <p:nvPr>
            <p:ph type="subTitle" idx="5"/>
          </p:nvPr>
        </p:nvSpPr>
        <p:spPr>
          <a:xfrm flipH="1">
            <a:off x="1489861" y="2471061"/>
            <a:ext cx="21738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402" name="Google Shape;2402;p12"/>
          <p:cNvSpPr txBox="1">
            <a:spLocks noGrp="1"/>
          </p:cNvSpPr>
          <p:nvPr>
            <p:ph type="subTitle" idx="6"/>
          </p:nvPr>
        </p:nvSpPr>
        <p:spPr>
          <a:xfrm>
            <a:off x="1489861" y="4005992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03" name="Google Shape;2403;p12"/>
          <p:cNvSpPr txBox="1">
            <a:spLocks noGrp="1"/>
          </p:cNvSpPr>
          <p:nvPr>
            <p:ph type="subTitle" idx="7"/>
          </p:nvPr>
        </p:nvSpPr>
        <p:spPr>
          <a:xfrm flipH="1">
            <a:off x="1489861" y="36461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404" name="Google Shape;2404;p12"/>
          <p:cNvSpPr txBox="1">
            <a:spLocks noGrp="1"/>
          </p:cNvSpPr>
          <p:nvPr>
            <p:ph type="subTitle" idx="8"/>
          </p:nvPr>
        </p:nvSpPr>
        <p:spPr>
          <a:xfrm>
            <a:off x="1489861" y="2820030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05" name="Google Shape;2405;p12"/>
          <p:cNvSpPr txBox="1">
            <a:spLocks noGrp="1"/>
          </p:cNvSpPr>
          <p:nvPr>
            <p:ph type="title" idx="9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49867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13"/>
          <p:cNvSpPr/>
          <p:nvPr/>
        </p:nvSpPr>
        <p:spPr>
          <a:xfrm rot="5400000">
            <a:off x="-58913" y="1437508"/>
            <a:ext cx="4310671" cy="4192804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13"/>
          <p:cNvSpPr/>
          <p:nvPr/>
        </p:nvSpPr>
        <p:spPr>
          <a:xfrm rot="5400000">
            <a:off x="-47590" y="1557813"/>
            <a:ext cx="4218402" cy="4752027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13"/>
          <p:cNvSpPr/>
          <p:nvPr/>
        </p:nvSpPr>
        <p:spPr>
          <a:xfrm rot="265342">
            <a:off x="-1554810" y="-183976"/>
            <a:ext cx="5997262" cy="4988694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0" name="Google Shape;2410;p13"/>
          <p:cNvGrpSpPr/>
          <p:nvPr/>
        </p:nvGrpSpPr>
        <p:grpSpPr>
          <a:xfrm>
            <a:off x="2451864" y="1854098"/>
            <a:ext cx="928562" cy="1016530"/>
            <a:chOff x="1385400" y="3442950"/>
            <a:chExt cx="483450" cy="529250"/>
          </a:xfrm>
        </p:grpSpPr>
        <p:sp>
          <p:nvSpPr>
            <p:cNvPr id="2411" name="Google Shape;2411;p1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2" name="Google Shape;2462;p13"/>
          <p:cNvGrpSpPr/>
          <p:nvPr/>
        </p:nvGrpSpPr>
        <p:grpSpPr>
          <a:xfrm>
            <a:off x="-228811" y="-303752"/>
            <a:ext cx="928562" cy="1016530"/>
            <a:chOff x="1385400" y="3442950"/>
            <a:chExt cx="483450" cy="529250"/>
          </a:xfrm>
        </p:grpSpPr>
        <p:sp>
          <p:nvSpPr>
            <p:cNvPr id="2463" name="Google Shape;2463;p1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13"/>
          <p:cNvGrpSpPr/>
          <p:nvPr/>
        </p:nvGrpSpPr>
        <p:grpSpPr>
          <a:xfrm>
            <a:off x="-292886" y="4840923"/>
            <a:ext cx="928562" cy="1016530"/>
            <a:chOff x="1385400" y="3442950"/>
            <a:chExt cx="483450" cy="529250"/>
          </a:xfrm>
        </p:grpSpPr>
        <p:sp>
          <p:nvSpPr>
            <p:cNvPr id="2515" name="Google Shape;2515;p1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6" name="Google Shape;2566;p13"/>
          <p:cNvSpPr/>
          <p:nvPr/>
        </p:nvSpPr>
        <p:spPr>
          <a:xfrm>
            <a:off x="-228802" y="540000"/>
            <a:ext cx="2598286" cy="979023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13"/>
          <p:cNvSpPr/>
          <p:nvPr/>
        </p:nvSpPr>
        <p:spPr>
          <a:xfrm>
            <a:off x="3019426" y="75"/>
            <a:ext cx="6124544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1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2569" name="Google Shape;2569;p1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706350" y="18541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90321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p14"/>
          <p:cNvSpPr/>
          <p:nvPr/>
        </p:nvSpPr>
        <p:spPr>
          <a:xfrm rot="10800000">
            <a:off x="-66158" y="3834447"/>
            <a:ext cx="4809608" cy="1459778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14"/>
          <p:cNvSpPr/>
          <p:nvPr/>
        </p:nvSpPr>
        <p:spPr>
          <a:xfrm>
            <a:off x="-66156" y="-39461"/>
            <a:ext cx="3790293" cy="522240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14"/>
          <p:cNvSpPr/>
          <p:nvPr/>
        </p:nvSpPr>
        <p:spPr>
          <a:xfrm flipH="1">
            <a:off x="-4691" y="455490"/>
            <a:ext cx="4538591" cy="4820533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74" name="Google Shape;2574;p14"/>
          <p:cNvGrpSpPr/>
          <p:nvPr/>
        </p:nvGrpSpPr>
        <p:grpSpPr>
          <a:xfrm>
            <a:off x="2847826" y="-275960"/>
            <a:ext cx="1076546" cy="1178534"/>
            <a:chOff x="1385400" y="3442950"/>
            <a:chExt cx="483450" cy="529250"/>
          </a:xfrm>
        </p:grpSpPr>
        <p:sp>
          <p:nvSpPr>
            <p:cNvPr id="2575" name="Google Shape;2575;p1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6" name="Google Shape;2626;p14"/>
          <p:cNvSpPr/>
          <p:nvPr/>
        </p:nvSpPr>
        <p:spPr>
          <a:xfrm>
            <a:off x="-68875" y="-30672"/>
            <a:ext cx="1146714" cy="5204830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27" name="Google Shape;2627;p1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315825" y="781212"/>
            <a:ext cx="3725777" cy="38222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8" name="Google Shape;2628;p14"/>
          <p:cNvGrpSpPr/>
          <p:nvPr/>
        </p:nvGrpSpPr>
        <p:grpSpPr>
          <a:xfrm>
            <a:off x="3019816" y="4034357"/>
            <a:ext cx="732572" cy="801973"/>
            <a:chOff x="1385400" y="3442950"/>
            <a:chExt cx="483450" cy="529250"/>
          </a:xfrm>
        </p:grpSpPr>
        <p:sp>
          <p:nvSpPr>
            <p:cNvPr id="2629" name="Google Shape;2629;p1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0" name="Google Shape;2680;p14"/>
          <p:cNvSpPr/>
          <p:nvPr/>
        </p:nvSpPr>
        <p:spPr>
          <a:xfrm>
            <a:off x="-228800" y="540000"/>
            <a:ext cx="3638739" cy="1189359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14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2598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2" name="Google Shape;2682;p14"/>
          <p:cNvSpPr/>
          <p:nvPr/>
        </p:nvSpPr>
        <p:spPr>
          <a:xfrm>
            <a:off x="3667200" y="75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3" name="Google Shape;2683;p14"/>
          <p:cNvGrpSpPr/>
          <p:nvPr/>
        </p:nvGrpSpPr>
        <p:grpSpPr>
          <a:xfrm>
            <a:off x="-533549" y="4353190"/>
            <a:ext cx="1076546" cy="1178534"/>
            <a:chOff x="1385400" y="3442950"/>
            <a:chExt cx="483450" cy="529250"/>
          </a:xfrm>
        </p:grpSpPr>
        <p:sp>
          <p:nvSpPr>
            <p:cNvPr id="2684" name="Google Shape;2684;p1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018126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15"/>
          <p:cNvGrpSpPr/>
          <p:nvPr/>
        </p:nvGrpSpPr>
        <p:grpSpPr>
          <a:xfrm>
            <a:off x="481907" y="15063"/>
            <a:ext cx="958536" cy="1049291"/>
            <a:chOff x="1385400" y="3442950"/>
            <a:chExt cx="483450" cy="529250"/>
          </a:xfrm>
        </p:grpSpPr>
        <p:sp>
          <p:nvSpPr>
            <p:cNvPr id="2737" name="Google Shape;2737;p15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5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5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5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5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5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5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5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5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5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5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5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5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5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5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5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5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5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5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5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5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5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5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5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5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5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5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5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5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5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5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5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5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5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5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5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5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5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5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5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5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5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5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5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5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5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5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5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5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5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5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8" name="Google Shape;2788;p15"/>
          <p:cNvSpPr/>
          <p:nvPr/>
        </p:nvSpPr>
        <p:spPr>
          <a:xfrm>
            <a:off x="-3856" y="24649"/>
            <a:ext cx="3990693" cy="6782797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2789;p15"/>
          <p:cNvSpPr/>
          <p:nvPr/>
        </p:nvSpPr>
        <p:spPr>
          <a:xfrm rot="9051930">
            <a:off x="1264115" y="-725116"/>
            <a:ext cx="1789165" cy="5393526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0" name="Google Shape;2790;p15"/>
          <p:cNvSpPr/>
          <p:nvPr/>
        </p:nvSpPr>
        <p:spPr>
          <a:xfrm>
            <a:off x="-13650" y="75"/>
            <a:ext cx="4000488" cy="6807370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1" name="Google Shape;2791;p15"/>
          <p:cNvSpPr/>
          <p:nvPr/>
        </p:nvSpPr>
        <p:spPr>
          <a:xfrm>
            <a:off x="3667200" y="75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2" name="Google Shape;2792;p15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3" name="Google Shape;2793;p15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3145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794" name="Google Shape;2794;p15"/>
          <p:cNvGrpSpPr/>
          <p:nvPr/>
        </p:nvGrpSpPr>
        <p:grpSpPr>
          <a:xfrm>
            <a:off x="405656" y="2645349"/>
            <a:ext cx="1096271" cy="1200127"/>
            <a:chOff x="1385400" y="3442950"/>
            <a:chExt cx="483450" cy="529250"/>
          </a:xfrm>
        </p:grpSpPr>
        <p:sp>
          <p:nvSpPr>
            <p:cNvPr id="2795" name="Google Shape;2795;p15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5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5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5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5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5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5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5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5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5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5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5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5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5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5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5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5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5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5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5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5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5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5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5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5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5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5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5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5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5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5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5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5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5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5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5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5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5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5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5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5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5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5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5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5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5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5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5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5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5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5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6" name="Google Shape;2846;p15"/>
          <p:cNvGrpSpPr/>
          <p:nvPr/>
        </p:nvGrpSpPr>
        <p:grpSpPr>
          <a:xfrm>
            <a:off x="2758382" y="4529913"/>
            <a:ext cx="958536" cy="1049291"/>
            <a:chOff x="1385400" y="3442950"/>
            <a:chExt cx="483450" cy="529250"/>
          </a:xfrm>
        </p:grpSpPr>
        <p:sp>
          <p:nvSpPr>
            <p:cNvPr id="2847" name="Google Shape;2847;p15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5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5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5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5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5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5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5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5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5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5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5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5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5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5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5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5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5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5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5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5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5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5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5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5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5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5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5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5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5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5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5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5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5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5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5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5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5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5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5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5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5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5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5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5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5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5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5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5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5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5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98" name="Google Shape;2898;p15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 rot="4163237">
            <a:off x="-539027" y="1504913"/>
            <a:ext cx="3725779" cy="3822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29954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16"/>
          <p:cNvSpPr/>
          <p:nvPr/>
        </p:nvSpPr>
        <p:spPr>
          <a:xfrm>
            <a:off x="5810251" y="-1751601"/>
            <a:ext cx="3333735" cy="5613011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16"/>
          <p:cNvSpPr/>
          <p:nvPr/>
        </p:nvSpPr>
        <p:spPr>
          <a:xfrm flipH="1">
            <a:off x="6869413" y="-137268"/>
            <a:ext cx="2260862" cy="2934296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2" name="Google Shape;2902;p16"/>
          <p:cNvSpPr/>
          <p:nvPr/>
        </p:nvSpPr>
        <p:spPr>
          <a:xfrm>
            <a:off x="7003725" y="-35854"/>
            <a:ext cx="647037" cy="3588784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2903;p16"/>
          <p:cNvSpPr/>
          <p:nvPr/>
        </p:nvSpPr>
        <p:spPr>
          <a:xfrm>
            <a:off x="1584454" y="9766"/>
            <a:ext cx="3085535" cy="2566636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4" name="Google Shape;2904;p16"/>
          <p:cNvSpPr/>
          <p:nvPr/>
        </p:nvSpPr>
        <p:spPr>
          <a:xfrm>
            <a:off x="771525" y="2241"/>
            <a:ext cx="4363937" cy="2557238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2905;p16"/>
          <p:cNvSpPr/>
          <p:nvPr/>
        </p:nvSpPr>
        <p:spPr>
          <a:xfrm>
            <a:off x="2747091" y="0"/>
            <a:ext cx="1979309" cy="2568877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6" name="Google Shape;2906;p16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07" name="Google Shape;2907;p16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135450" y="-674763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2908" name="Google Shape;2908;p1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909" name="Google Shape;2909;p16"/>
          <p:cNvGrpSpPr/>
          <p:nvPr/>
        </p:nvGrpSpPr>
        <p:grpSpPr>
          <a:xfrm>
            <a:off x="6328840" y="-303262"/>
            <a:ext cx="918748" cy="1005787"/>
            <a:chOff x="1385400" y="3442950"/>
            <a:chExt cx="483450" cy="529250"/>
          </a:xfrm>
        </p:grpSpPr>
        <p:sp>
          <p:nvSpPr>
            <p:cNvPr id="2910" name="Google Shape;2910;p1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1" name="Google Shape;2961;p16"/>
          <p:cNvGrpSpPr/>
          <p:nvPr/>
        </p:nvGrpSpPr>
        <p:grpSpPr>
          <a:xfrm>
            <a:off x="8423990" y="973088"/>
            <a:ext cx="918748" cy="1005787"/>
            <a:chOff x="1385400" y="3442950"/>
            <a:chExt cx="483450" cy="529250"/>
          </a:xfrm>
        </p:grpSpPr>
        <p:sp>
          <p:nvSpPr>
            <p:cNvPr id="2962" name="Google Shape;2962;p1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3" name="Google Shape;3013;p16"/>
          <p:cNvGrpSpPr/>
          <p:nvPr/>
        </p:nvGrpSpPr>
        <p:grpSpPr>
          <a:xfrm>
            <a:off x="-314685" y="781538"/>
            <a:ext cx="918748" cy="1005787"/>
            <a:chOff x="1385400" y="3442950"/>
            <a:chExt cx="483450" cy="529250"/>
          </a:xfrm>
        </p:grpSpPr>
        <p:sp>
          <p:nvSpPr>
            <p:cNvPr id="3014" name="Google Shape;3014;p1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5" name="Google Shape;3065;p16"/>
          <p:cNvSpPr/>
          <p:nvPr/>
        </p:nvSpPr>
        <p:spPr>
          <a:xfrm>
            <a:off x="0" y="1685925"/>
            <a:ext cx="9144000" cy="345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8000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"/>
          <p:cNvSpPr/>
          <p:nvPr/>
        </p:nvSpPr>
        <p:spPr>
          <a:xfrm>
            <a:off x="5016950" y="356526"/>
            <a:ext cx="4255460" cy="2535646"/>
          </a:xfrm>
          <a:custGeom>
            <a:avLst/>
            <a:gdLst/>
            <a:ahLst/>
            <a:cxnLst/>
            <a:rect l="l" t="t" r="r" b="b"/>
            <a:pathLst>
              <a:path w="46196" h="19676" extrusionOk="0">
                <a:moveTo>
                  <a:pt x="45915" y="1"/>
                </a:moveTo>
                <a:lnTo>
                  <a:pt x="1" y="18450"/>
                </a:lnTo>
                <a:lnTo>
                  <a:pt x="113" y="18562"/>
                </a:lnTo>
                <a:lnTo>
                  <a:pt x="46196" y="19675"/>
                </a:lnTo>
                <a:lnTo>
                  <a:pt x="459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"/>
          <p:cNvSpPr/>
          <p:nvPr/>
        </p:nvSpPr>
        <p:spPr>
          <a:xfrm>
            <a:off x="5213637" y="191063"/>
            <a:ext cx="4216771" cy="2034599"/>
          </a:xfrm>
          <a:custGeom>
            <a:avLst/>
            <a:gdLst/>
            <a:ahLst/>
            <a:cxnLst/>
            <a:rect l="l" t="t" r="r" b="b"/>
            <a:pathLst>
              <a:path w="45776" h="22087" extrusionOk="0">
                <a:moveTo>
                  <a:pt x="45776" y="1"/>
                </a:moveTo>
                <a:cubicBezTo>
                  <a:pt x="45776" y="1"/>
                  <a:pt x="15857" y="15024"/>
                  <a:pt x="4476" y="20289"/>
                </a:cubicBezTo>
                <a:lnTo>
                  <a:pt x="4476" y="20289"/>
                </a:lnTo>
                <a:cubicBezTo>
                  <a:pt x="15856" y="16081"/>
                  <a:pt x="45776" y="5948"/>
                  <a:pt x="45776" y="5948"/>
                </a:cubicBezTo>
                <a:lnTo>
                  <a:pt x="45776" y="1"/>
                </a:lnTo>
                <a:close/>
                <a:moveTo>
                  <a:pt x="4476" y="20289"/>
                </a:moveTo>
                <a:lnTo>
                  <a:pt x="4476" y="20289"/>
                </a:lnTo>
                <a:cubicBezTo>
                  <a:pt x="1678" y="21324"/>
                  <a:pt x="1" y="22001"/>
                  <a:pt x="165" y="22081"/>
                </a:cubicBezTo>
                <a:cubicBezTo>
                  <a:pt x="172" y="22085"/>
                  <a:pt x="183" y="22086"/>
                  <a:pt x="198" y="22086"/>
                </a:cubicBezTo>
                <a:cubicBezTo>
                  <a:pt x="477" y="22086"/>
                  <a:pt x="2058" y="21408"/>
                  <a:pt x="4476" y="202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4"/>
          <p:cNvSpPr/>
          <p:nvPr/>
        </p:nvSpPr>
        <p:spPr>
          <a:xfrm rot="-7500242">
            <a:off x="5484502" y="3164907"/>
            <a:ext cx="5033093" cy="2484311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"/>
          <p:cNvSpPr/>
          <p:nvPr/>
        </p:nvSpPr>
        <p:spPr>
          <a:xfrm flipH="1">
            <a:off x="4339375" y="1401600"/>
            <a:ext cx="5291025" cy="884345"/>
          </a:xfrm>
          <a:custGeom>
            <a:avLst/>
            <a:gdLst/>
            <a:ahLst/>
            <a:cxnLst/>
            <a:rect l="l" t="t" r="r" b="b"/>
            <a:pathLst>
              <a:path w="211641" h="47096" extrusionOk="0">
                <a:moveTo>
                  <a:pt x="1777" y="1"/>
                </a:moveTo>
                <a:lnTo>
                  <a:pt x="1" y="23632"/>
                </a:lnTo>
                <a:lnTo>
                  <a:pt x="211640" y="47095"/>
                </a:lnTo>
                <a:lnTo>
                  <a:pt x="3340" y="338"/>
                </a:lnTo>
                <a:lnTo>
                  <a:pt x="17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"/>
          <p:cNvSpPr/>
          <p:nvPr/>
        </p:nvSpPr>
        <p:spPr>
          <a:xfrm>
            <a:off x="1747925" y="2719000"/>
            <a:ext cx="2888617" cy="2432341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4"/>
          <p:cNvSpPr/>
          <p:nvPr/>
        </p:nvSpPr>
        <p:spPr>
          <a:xfrm>
            <a:off x="-170725" y="2712400"/>
            <a:ext cx="3689263" cy="2438904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4"/>
          <p:cNvSpPr/>
          <p:nvPr/>
        </p:nvSpPr>
        <p:spPr>
          <a:xfrm>
            <a:off x="3318550" y="2711075"/>
            <a:ext cx="1311112" cy="2438854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4"/>
          <p:cNvSpPr/>
          <p:nvPr/>
        </p:nvSpPr>
        <p:spPr>
          <a:xfrm>
            <a:off x="2078674" y="2711075"/>
            <a:ext cx="2550926" cy="2535657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4"/>
          <p:cNvSpPr/>
          <p:nvPr/>
        </p:nvSpPr>
        <p:spPr>
          <a:xfrm flipH="1">
            <a:off x="-5" y="0"/>
            <a:ext cx="4593814" cy="276369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4"/>
          <p:cNvSpPr/>
          <p:nvPr/>
        </p:nvSpPr>
        <p:spPr>
          <a:xfrm rot="5400000">
            <a:off x="1585559" y="-350488"/>
            <a:ext cx="2550926" cy="311770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6" name="Google Shape;686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188972" y="46200"/>
            <a:ext cx="3725773" cy="5275824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4"/>
          <p:cNvSpPr/>
          <p:nvPr/>
        </p:nvSpPr>
        <p:spPr>
          <a:xfrm flipH="1">
            <a:off x="3207414" y="6463"/>
            <a:ext cx="1389811" cy="2754393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" name="Google Shape;688;p4"/>
          <p:cNvGrpSpPr/>
          <p:nvPr/>
        </p:nvGrpSpPr>
        <p:grpSpPr>
          <a:xfrm>
            <a:off x="-210872" y="4487792"/>
            <a:ext cx="693267" cy="758945"/>
            <a:chOff x="1385400" y="3442950"/>
            <a:chExt cx="483450" cy="529250"/>
          </a:xfrm>
        </p:grpSpPr>
        <p:sp>
          <p:nvSpPr>
            <p:cNvPr id="689" name="Google Shape;689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4"/>
          <p:cNvGrpSpPr/>
          <p:nvPr/>
        </p:nvGrpSpPr>
        <p:grpSpPr>
          <a:xfrm>
            <a:off x="8149838" y="-515733"/>
            <a:ext cx="994167" cy="1088297"/>
            <a:chOff x="1385400" y="3442950"/>
            <a:chExt cx="483450" cy="529250"/>
          </a:xfrm>
        </p:grpSpPr>
        <p:sp>
          <p:nvSpPr>
            <p:cNvPr id="741" name="Google Shape;741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92" name="Google Shape;792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847425" y="-446163"/>
            <a:ext cx="3725777" cy="3822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Google Shape;793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636550" y="2159937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4"/>
          <p:cNvSpPr txBox="1">
            <a:spLocks noGrp="1"/>
          </p:cNvSpPr>
          <p:nvPr>
            <p:ph type="body" idx="1"/>
          </p:nvPr>
        </p:nvSpPr>
        <p:spPr>
          <a:xfrm>
            <a:off x="2246700" y="2037300"/>
            <a:ext cx="4650600" cy="12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5" name="Google Shape;795;p4"/>
          <p:cNvSpPr txBox="1">
            <a:spLocks noGrp="1"/>
          </p:cNvSpPr>
          <p:nvPr>
            <p:ph type="title"/>
          </p:nvPr>
        </p:nvSpPr>
        <p:spPr>
          <a:xfrm>
            <a:off x="1870325" y="1070673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796" name="Google Shape;796;p4"/>
          <p:cNvGrpSpPr/>
          <p:nvPr/>
        </p:nvGrpSpPr>
        <p:grpSpPr>
          <a:xfrm>
            <a:off x="6516759" y="2989208"/>
            <a:ext cx="994167" cy="1088350"/>
            <a:chOff x="1385400" y="3442950"/>
            <a:chExt cx="483450" cy="529250"/>
          </a:xfrm>
        </p:grpSpPr>
        <p:sp>
          <p:nvSpPr>
            <p:cNvPr id="797" name="Google Shape;797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" name="Google Shape;848;p4"/>
          <p:cNvSpPr/>
          <p:nvPr/>
        </p:nvSpPr>
        <p:spPr>
          <a:xfrm>
            <a:off x="1992750" y="862450"/>
            <a:ext cx="5158446" cy="2917611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7" name="Google Shape;3067;p17"/>
          <p:cNvGrpSpPr/>
          <p:nvPr/>
        </p:nvGrpSpPr>
        <p:grpSpPr>
          <a:xfrm>
            <a:off x="-152391" y="263978"/>
            <a:ext cx="1096271" cy="1200127"/>
            <a:chOff x="1385400" y="3442950"/>
            <a:chExt cx="483450" cy="529250"/>
          </a:xfrm>
        </p:grpSpPr>
        <p:sp>
          <p:nvSpPr>
            <p:cNvPr id="3068" name="Google Shape;3068;p17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7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7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7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7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7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7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7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7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7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7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7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7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7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7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7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7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7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7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7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7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7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7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7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7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7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7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7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7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7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7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7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7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7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7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7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7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7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7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7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7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7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7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7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7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7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7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7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7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7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7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9" name="Google Shape;3119;p17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3120" name="Google Shape;3120;p17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7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7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7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7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7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7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7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7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7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7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7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7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7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7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7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7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7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7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7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7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7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7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7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7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7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7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7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7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7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7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7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7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7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7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7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7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7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7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7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7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7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7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7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7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7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7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7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7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7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7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7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7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7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7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7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7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7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7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7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7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7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7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7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7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7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7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7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7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7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7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7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7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7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7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7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7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7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7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7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7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7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7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7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7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7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7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7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7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7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7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7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7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7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7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7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7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7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7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7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7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7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7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7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7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7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7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7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7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7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7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7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7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7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7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7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7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7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7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7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7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7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7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7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7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7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7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7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7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7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7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7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7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7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7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7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7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7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7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7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7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7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7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7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7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7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7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7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7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7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7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7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7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7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7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7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7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7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7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7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7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7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7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7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7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7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7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7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7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7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7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7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7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7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7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7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7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7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7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7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7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7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7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7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7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7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7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7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7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7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7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7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7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7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7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7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7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7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7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7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7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7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7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7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7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7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7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7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7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7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7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7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7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7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7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7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7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7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7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7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7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7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7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7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7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7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7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7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7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7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7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7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7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7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7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7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7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7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7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7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7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7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7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7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7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7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7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7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7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7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7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7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7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7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7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7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7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7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7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7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7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7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7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7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7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7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7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7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7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7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7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7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7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7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7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7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7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7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7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7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7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7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7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7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7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7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7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7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7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7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7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7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7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7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7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7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7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7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7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7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7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7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7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7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7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7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7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7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7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7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7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7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7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7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7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7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7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7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7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7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7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7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7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7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7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7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7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7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7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7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7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7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7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7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7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7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7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7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7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7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7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7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7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7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7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7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7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7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7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7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7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7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7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7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7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7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7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7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7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7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7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7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7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7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7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7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7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7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7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7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7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7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7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7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7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7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7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7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7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7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7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7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7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7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7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7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7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7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7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7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7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7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7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7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7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7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7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7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7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7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7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7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7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7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7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7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7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7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7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7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7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7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7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7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7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7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7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7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7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7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7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7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7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7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7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7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7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7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7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7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7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7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7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7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4" name="Google Shape;3554;p17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17"/>
          <p:cNvSpPr txBox="1">
            <a:spLocks noGrp="1"/>
          </p:cNvSpPr>
          <p:nvPr>
            <p:ph type="subTitle" idx="1"/>
          </p:nvPr>
        </p:nvSpPr>
        <p:spPr>
          <a:xfrm flipH="1">
            <a:off x="11026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3556" name="Google Shape;3556;p17"/>
          <p:cNvSpPr txBox="1">
            <a:spLocks noGrp="1"/>
          </p:cNvSpPr>
          <p:nvPr>
            <p:ph type="subTitle" idx="2"/>
          </p:nvPr>
        </p:nvSpPr>
        <p:spPr>
          <a:xfrm>
            <a:off x="984300" y="3287350"/>
            <a:ext cx="2165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57" name="Google Shape;3557;p17"/>
          <p:cNvSpPr txBox="1">
            <a:spLocks noGrp="1"/>
          </p:cNvSpPr>
          <p:nvPr>
            <p:ph type="subTitle" idx="3"/>
          </p:nvPr>
        </p:nvSpPr>
        <p:spPr>
          <a:xfrm flipH="1">
            <a:off x="3598150" y="2535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3558" name="Google Shape;3558;p17"/>
          <p:cNvSpPr txBox="1">
            <a:spLocks noGrp="1"/>
          </p:cNvSpPr>
          <p:nvPr>
            <p:ph type="subTitle" idx="4"/>
          </p:nvPr>
        </p:nvSpPr>
        <p:spPr>
          <a:xfrm>
            <a:off x="3500950" y="2906350"/>
            <a:ext cx="2123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59" name="Google Shape;3559;p17"/>
          <p:cNvSpPr txBox="1">
            <a:spLocks noGrp="1"/>
          </p:cNvSpPr>
          <p:nvPr>
            <p:ph type="subTitle" idx="5"/>
          </p:nvPr>
        </p:nvSpPr>
        <p:spPr>
          <a:xfrm flipH="1">
            <a:off x="61147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3560" name="Google Shape;3560;p17"/>
          <p:cNvSpPr txBox="1">
            <a:spLocks noGrp="1"/>
          </p:cNvSpPr>
          <p:nvPr>
            <p:ph type="subTitle" idx="6"/>
          </p:nvPr>
        </p:nvSpPr>
        <p:spPr>
          <a:xfrm>
            <a:off x="6135000" y="328733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61" name="Google Shape;3561;p1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40429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3" name="Google Shape;3563;p18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3564" name="Google Shape;3564;p18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8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8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8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8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8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8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8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8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8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8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8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8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8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8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8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8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8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8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8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8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8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8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8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8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8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8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8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8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8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8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8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8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8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8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8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8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8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8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8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8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8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8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8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8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8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8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8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8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8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8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8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8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8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8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8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8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8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8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8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8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8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8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8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8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8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8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8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8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8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8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8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8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8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8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8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8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8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8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8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8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8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8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8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8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8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8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8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8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8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8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8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8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8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8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8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8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8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8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8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8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8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8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8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8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8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8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8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8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8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8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8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8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8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8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8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8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8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8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8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8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8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8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8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8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8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8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8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8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8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8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8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8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8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8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8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8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8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8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8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8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8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8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8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8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8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8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8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8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8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8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8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8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8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8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8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8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8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8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8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8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8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8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8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8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8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8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8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8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8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8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8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8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8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8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8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8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8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8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8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8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8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8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8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8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8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8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8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8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8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8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8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8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8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8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8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8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8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8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8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8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8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8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8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8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8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8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8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8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8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8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8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8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8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8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8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8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8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8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8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8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8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8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8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8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8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8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8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8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8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8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8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8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8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8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8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8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8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8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8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8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8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8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8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8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8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8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8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8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8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8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8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8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8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8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8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8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8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8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8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8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8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8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8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8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8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8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8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8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8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8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8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8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8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8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8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8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8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8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8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8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8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8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8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8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8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8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8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8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8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8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8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8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8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8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8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8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8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8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8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8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8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8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8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8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8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8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8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8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8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8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8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8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8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8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8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8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8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8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8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8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8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8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8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8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8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8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8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8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8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8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8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8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8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8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8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8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8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8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8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8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8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8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8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8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8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8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8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8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8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8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8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8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8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8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8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8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8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8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8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8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8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8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8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8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8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8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8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8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8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8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8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8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8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8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8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8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8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8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8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8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8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8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8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8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8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8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8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8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8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8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8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8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8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8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8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8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8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8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8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8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8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8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8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8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8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8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8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8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8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8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8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8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8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8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8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8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8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8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8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8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8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8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8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8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8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8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8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8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8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8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8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8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8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8" name="Google Shape;3998;p18"/>
          <p:cNvGrpSpPr/>
          <p:nvPr/>
        </p:nvGrpSpPr>
        <p:grpSpPr>
          <a:xfrm>
            <a:off x="8047734" y="4095765"/>
            <a:ext cx="1096271" cy="1200127"/>
            <a:chOff x="1385400" y="3442950"/>
            <a:chExt cx="483450" cy="529250"/>
          </a:xfrm>
        </p:grpSpPr>
        <p:sp>
          <p:nvSpPr>
            <p:cNvPr id="3999" name="Google Shape;3999;p18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8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8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8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8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8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8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8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8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8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8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8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8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8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8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8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8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8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8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8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8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8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8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8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8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8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8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8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8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8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8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8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8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8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8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8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8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8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8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8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8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8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8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8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8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8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8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8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8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8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8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0" name="Google Shape;4050;p18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1" name="Google Shape;4051;p18"/>
          <p:cNvSpPr txBox="1">
            <a:spLocks noGrp="1"/>
          </p:cNvSpPr>
          <p:nvPr>
            <p:ph type="subTitle" idx="1"/>
          </p:nvPr>
        </p:nvSpPr>
        <p:spPr>
          <a:xfrm flipH="1">
            <a:off x="1125675" y="36955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2" name="Google Shape;4052;p18"/>
          <p:cNvSpPr txBox="1">
            <a:spLocks noGrp="1"/>
          </p:cNvSpPr>
          <p:nvPr>
            <p:ph type="subTitle" idx="2"/>
          </p:nvPr>
        </p:nvSpPr>
        <p:spPr>
          <a:xfrm>
            <a:off x="1145928" y="406618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3" name="Google Shape;4053;p18"/>
          <p:cNvSpPr txBox="1">
            <a:spLocks noGrp="1"/>
          </p:cNvSpPr>
          <p:nvPr>
            <p:ph type="subTitle" idx="3"/>
          </p:nvPr>
        </p:nvSpPr>
        <p:spPr>
          <a:xfrm flipH="1">
            <a:off x="3487475" y="36955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4" name="Google Shape;4054;p18"/>
          <p:cNvSpPr txBox="1">
            <a:spLocks noGrp="1"/>
          </p:cNvSpPr>
          <p:nvPr>
            <p:ph type="subTitle" idx="4"/>
          </p:nvPr>
        </p:nvSpPr>
        <p:spPr>
          <a:xfrm>
            <a:off x="3507728" y="406618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5" name="Google Shape;4055;p18"/>
          <p:cNvSpPr txBox="1">
            <a:spLocks noGrp="1"/>
          </p:cNvSpPr>
          <p:nvPr>
            <p:ph type="subTitle" idx="5"/>
          </p:nvPr>
        </p:nvSpPr>
        <p:spPr>
          <a:xfrm flipH="1">
            <a:off x="1125675" y="2037537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6" name="Google Shape;4056;p18"/>
          <p:cNvSpPr txBox="1">
            <a:spLocks noGrp="1"/>
          </p:cNvSpPr>
          <p:nvPr>
            <p:ph type="subTitle" idx="6"/>
          </p:nvPr>
        </p:nvSpPr>
        <p:spPr>
          <a:xfrm>
            <a:off x="1145928" y="2408201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7" name="Google Shape;4057;p18"/>
          <p:cNvSpPr txBox="1">
            <a:spLocks noGrp="1"/>
          </p:cNvSpPr>
          <p:nvPr>
            <p:ph type="subTitle" idx="7"/>
          </p:nvPr>
        </p:nvSpPr>
        <p:spPr>
          <a:xfrm flipH="1">
            <a:off x="3487475" y="2037537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8" name="Google Shape;4058;p18"/>
          <p:cNvSpPr txBox="1">
            <a:spLocks noGrp="1"/>
          </p:cNvSpPr>
          <p:nvPr>
            <p:ph type="subTitle" idx="8"/>
          </p:nvPr>
        </p:nvSpPr>
        <p:spPr>
          <a:xfrm>
            <a:off x="3507728" y="2408201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9" name="Google Shape;4059;p18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10772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4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1" name="Google Shape;4061;p19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4062" name="Google Shape;4062;p19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9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9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9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9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9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9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9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9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9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9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9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9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9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9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9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9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9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9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9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9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9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9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9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9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9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9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9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9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9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9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9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9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9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9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9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9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9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9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9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9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9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9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9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9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9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9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9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9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9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9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9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9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9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9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9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9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9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9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9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9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9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9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9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9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9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9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9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9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9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9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9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9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9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9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9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9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9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9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9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9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9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9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9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9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9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9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9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9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9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9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9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9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9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9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9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9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9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9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9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9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9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9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9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9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9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9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9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9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9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9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9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9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9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9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9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9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9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9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9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9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9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9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9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9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9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9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9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9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9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9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9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9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9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9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9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9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9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9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9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9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9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9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9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9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9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9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9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9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9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9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9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9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9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9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9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9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9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9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9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9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9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9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9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9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9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9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9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9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9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9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9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9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9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9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9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9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9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9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9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9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9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9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9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9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9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9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9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9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9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9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9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9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9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9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9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9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9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9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9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9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9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9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9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9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9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9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9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9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9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9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9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9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9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9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9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9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9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9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9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9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9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9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9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9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9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9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9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9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9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9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9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9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9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9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9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9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9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9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19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19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19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9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9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9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9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9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9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9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9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9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9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9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9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9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9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9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9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9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9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9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9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9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9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9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9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9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9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9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9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9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9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9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9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9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9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9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9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9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9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9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9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9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9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9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9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9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9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9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9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9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9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9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9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9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9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9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9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9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9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9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9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9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9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9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9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9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9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9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9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9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9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9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9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9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9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9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9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9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9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9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9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9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9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9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9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9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9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9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9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9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9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9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9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9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9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9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9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9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9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9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9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9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9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9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9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9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9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9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9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9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9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9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9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9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9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9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9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9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9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9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9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9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9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9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9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9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9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9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9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9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9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9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9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9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9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9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9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9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9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9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9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9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9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9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9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9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9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9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9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9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9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9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19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19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19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19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19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19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19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19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19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19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19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19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19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19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19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19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19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19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19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19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19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19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19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19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19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19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19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19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19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19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19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19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19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19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19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19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19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19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19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19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19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6" name="Google Shape;4496;p19"/>
          <p:cNvGrpSpPr/>
          <p:nvPr/>
        </p:nvGrpSpPr>
        <p:grpSpPr>
          <a:xfrm>
            <a:off x="4567559" y="-156110"/>
            <a:ext cx="1096271" cy="1200127"/>
            <a:chOff x="1385400" y="3442950"/>
            <a:chExt cx="483450" cy="529250"/>
          </a:xfrm>
        </p:grpSpPr>
        <p:sp>
          <p:nvSpPr>
            <p:cNvPr id="4497" name="Google Shape;4497;p19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9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19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9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19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19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19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19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9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9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9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19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19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19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19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19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19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19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19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19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19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19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19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19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19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19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19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19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19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19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19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19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19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19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19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19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19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19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19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19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19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19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19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19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19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19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19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19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19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19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19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8" name="Google Shape;4548;p19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9" name="Google Shape;4549;p19"/>
          <p:cNvSpPr txBox="1">
            <a:spLocks noGrp="1"/>
          </p:cNvSpPr>
          <p:nvPr>
            <p:ph type="subTitle" idx="1"/>
          </p:nvPr>
        </p:nvSpPr>
        <p:spPr>
          <a:xfrm flipH="1">
            <a:off x="11256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0" name="Google Shape;4550;p19"/>
          <p:cNvSpPr txBox="1">
            <a:spLocks noGrp="1"/>
          </p:cNvSpPr>
          <p:nvPr>
            <p:ph type="subTitle" idx="2"/>
          </p:nvPr>
        </p:nvSpPr>
        <p:spPr>
          <a:xfrm>
            <a:off x="11459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1" name="Google Shape;4551;p19"/>
          <p:cNvSpPr txBox="1">
            <a:spLocks noGrp="1"/>
          </p:cNvSpPr>
          <p:nvPr>
            <p:ph type="subTitle" idx="3"/>
          </p:nvPr>
        </p:nvSpPr>
        <p:spPr>
          <a:xfrm flipH="1">
            <a:off x="34874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2" name="Google Shape;4552;p19"/>
          <p:cNvSpPr txBox="1">
            <a:spLocks noGrp="1"/>
          </p:cNvSpPr>
          <p:nvPr>
            <p:ph type="subTitle" idx="4"/>
          </p:nvPr>
        </p:nvSpPr>
        <p:spPr>
          <a:xfrm>
            <a:off x="35077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3" name="Google Shape;4553;p19"/>
          <p:cNvSpPr txBox="1">
            <a:spLocks noGrp="1"/>
          </p:cNvSpPr>
          <p:nvPr>
            <p:ph type="subTitle" idx="5"/>
          </p:nvPr>
        </p:nvSpPr>
        <p:spPr>
          <a:xfrm flipH="1">
            <a:off x="11256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4" name="Google Shape;4554;p19"/>
          <p:cNvSpPr txBox="1">
            <a:spLocks noGrp="1"/>
          </p:cNvSpPr>
          <p:nvPr>
            <p:ph type="subTitle" idx="6"/>
          </p:nvPr>
        </p:nvSpPr>
        <p:spPr>
          <a:xfrm>
            <a:off x="11459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5" name="Google Shape;4555;p19"/>
          <p:cNvSpPr txBox="1">
            <a:spLocks noGrp="1"/>
          </p:cNvSpPr>
          <p:nvPr>
            <p:ph type="subTitle" idx="7"/>
          </p:nvPr>
        </p:nvSpPr>
        <p:spPr>
          <a:xfrm flipH="1">
            <a:off x="34874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6" name="Google Shape;4556;p19"/>
          <p:cNvSpPr txBox="1">
            <a:spLocks noGrp="1"/>
          </p:cNvSpPr>
          <p:nvPr>
            <p:ph type="subTitle" idx="8"/>
          </p:nvPr>
        </p:nvSpPr>
        <p:spPr>
          <a:xfrm>
            <a:off x="35077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7" name="Google Shape;4557;p19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58" name="Google Shape;4558;p19"/>
          <p:cNvSpPr txBox="1">
            <a:spLocks noGrp="1"/>
          </p:cNvSpPr>
          <p:nvPr>
            <p:ph type="subTitle" idx="9"/>
          </p:nvPr>
        </p:nvSpPr>
        <p:spPr>
          <a:xfrm flipH="1">
            <a:off x="58492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9" name="Google Shape;4559;p19"/>
          <p:cNvSpPr txBox="1">
            <a:spLocks noGrp="1"/>
          </p:cNvSpPr>
          <p:nvPr>
            <p:ph type="subTitle" idx="13"/>
          </p:nvPr>
        </p:nvSpPr>
        <p:spPr>
          <a:xfrm>
            <a:off x="58695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60" name="Google Shape;4560;p19"/>
          <p:cNvSpPr txBox="1">
            <a:spLocks noGrp="1"/>
          </p:cNvSpPr>
          <p:nvPr>
            <p:ph type="subTitle" idx="14"/>
          </p:nvPr>
        </p:nvSpPr>
        <p:spPr>
          <a:xfrm flipH="1">
            <a:off x="58492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61" name="Google Shape;4561;p19"/>
          <p:cNvSpPr txBox="1">
            <a:spLocks noGrp="1"/>
          </p:cNvSpPr>
          <p:nvPr>
            <p:ph type="subTitle" idx="15"/>
          </p:nvPr>
        </p:nvSpPr>
        <p:spPr>
          <a:xfrm>
            <a:off x="58695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51598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mall text">
  <p:cSld name="Title and small text">
    <p:spTree>
      <p:nvGrpSpPr>
        <p:cNvPr id="1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20"/>
          <p:cNvSpPr/>
          <p:nvPr/>
        </p:nvSpPr>
        <p:spPr>
          <a:xfrm rot="10800000" flipH="1">
            <a:off x="-1101250" y="3834447"/>
            <a:ext cx="4809608" cy="1459778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4" name="Google Shape;4564;p20"/>
          <p:cNvSpPr/>
          <p:nvPr/>
        </p:nvSpPr>
        <p:spPr>
          <a:xfrm flipH="1">
            <a:off x="-82038" y="-1171029"/>
            <a:ext cx="3790293" cy="6381719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5" name="Google Shape;4565;p20"/>
          <p:cNvSpPr/>
          <p:nvPr/>
        </p:nvSpPr>
        <p:spPr>
          <a:xfrm flipH="1">
            <a:off x="2564361" y="-1156104"/>
            <a:ext cx="1146714" cy="6360244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6" name="Google Shape;4566;p20"/>
          <p:cNvGrpSpPr/>
          <p:nvPr/>
        </p:nvGrpSpPr>
        <p:grpSpPr>
          <a:xfrm>
            <a:off x="1932659" y="-318035"/>
            <a:ext cx="1096271" cy="1200127"/>
            <a:chOff x="1385400" y="3442950"/>
            <a:chExt cx="483450" cy="529250"/>
          </a:xfrm>
        </p:grpSpPr>
        <p:sp>
          <p:nvSpPr>
            <p:cNvPr id="4567" name="Google Shape;4567;p20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0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0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0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0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0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0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0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0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0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0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0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0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0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0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0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0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0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0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0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0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0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0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0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0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0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0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0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0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0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0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0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0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0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0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0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0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0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0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0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0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0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0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0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0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0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0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0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0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0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0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8" name="Google Shape;4618;p20"/>
          <p:cNvSpPr/>
          <p:nvPr/>
        </p:nvSpPr>
        <p:spPr>
          <a:xfrm rot="-2091478">
            <a:off x="780422" y="892769"/>
            <a:ext cx="1794271" cy="5408919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9" name="Google Shape;4619;p20"/>
          <p:cNvSpPr/>
          <p:nvPr/>
        </p:nvSpPr>
        <p:spPr>
          <a:xfrm>
            <a:off x="3667250" y="63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0" name="Google Shape;4620;p20"/>
          <p:cNvSpPr txBox="1">
            <a:spLocks noGrp="1"/>
          </p:cNvSpPr>
          <p:nvPr>
            <p:ph type="subTitle" idx="1"/>
          </p:nvPr>
        </p:nvSpPr>
        <p:spPr>
          <a:xfrm>
            <a:off x="4839600" y="531825"/>
            <a:ext cx="28899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21" name="Google Shape;4621;p20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2" name="Google Shape;4622;p2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623" name="Google Shape;4623;p20"/>
          <p:cNvGrpSpPr/>
          <p:nvPr/>
        </p:nvGrpSpPr>
        <p:grpSpPr>
          <a:xfrm>
            <a:off x="2950959" y="4415890"/>
            <a:ext cx="1096271" cy="1200127"/>
            <a:chOff x="1385400" y="3442950"/>
            <a:chExt cx="483450" cy="529250"/>
          </a:xfrm>
        </p:grpSpPr>
        <p:sp>
          <p:nvSpPr>
            <p:cNvPr id="4624" name="Google Shape;4624;p20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0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0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0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0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0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0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0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0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0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0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0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0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0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0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0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0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0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0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0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0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0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0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0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0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0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0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0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0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0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0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0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0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0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0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0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0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0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0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0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0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0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0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0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0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0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0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0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0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0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0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5" name="Google Shape;4675;p20"/>
          <p:cNvGrpSpPr/>
          <p:nvPr/>
        </p:nvGrpSpPr>
        <p:grpSpPr>
          <a:xfrm>
            <a:off x="-420891" y="2825215"/>
            <a:ext cx="1096271" cy="1200127"/>
            <a:chOff x="1385400" y="3442950"/>
            <a:chExt cx="483450" cy="529250"/>
          </a:xfrm>
        </p:grpSpPr>
        <p:sp>
          <p:nvSpPr>
            <p:cNvPr id="4676" name="Google Shape;4676;p20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0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0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0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0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0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0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0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0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0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0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0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0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0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0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0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0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0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0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0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0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0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0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0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0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0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0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0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0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0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0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0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0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0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0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0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0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0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0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0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0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0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0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0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0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0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0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0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0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0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0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27" name="Google Shape;4727;p20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82050" y="7812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33078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mall text 2">
  <p:cSld name="Title and small text 2">
    <p:spTree>
      <p:nvGrpSpPr>
        <p:cNvPr id="1" name="Shape 4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9" name="Google Shape;4729;p21"/>
          <p:cNvGrpSpPr/>
          <p:nvPr/>
        </p:nvGrpSpPr>
        <p:grpSpPr>
          <a:xfrm>
            <a:off x="3012465" y="3821063"/>
            <a:ext cx="918748" cy="1005787"/>
            <a:chOff x="1385400" y="3442950"/>
            <a:chExt cx="483450" cy="529250"/>
          </a:xfrm>
        </p:grpSpPr>
        <p:sp>
          <p:nvSpPr>
            <p:cNvPr id="4730" name="Google Shape;4730;p2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1" name="Google Shape;4781;p21"/>
          <p:cNvSpPr/>
          <p:nvPr/>
        </p:nvSpPr>
        <p:spPr>
          <a:xfrm rot="10800000" flipH="1">
            <a:off x="-3856" y="-819457"/>
            <a:ext cx="3990693" cy="6782797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2" name="Google Shape;4782;p21"/>
          <p:cNvSpPr/>
          <p:nvPr/>
        </p:nvSpPr>
        <p:spPr>
          <a:xfrm rot="1748070" flipH="1">
            <a:off x="1264115" y="1319578"/>
            <a:ext cx="1789165" cy="5393526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83" name="Google Shape;4783;p21"/>
          <p:cNvGrpSpPr/>
          <p:nvPr/>
        </p:nvGrpSpPr>
        <p:grpSpPr>
          <a:xfrm>
            <a:off x="1013890" y="934988"/>
            <a:ext cx="918748" cy="1005787"/>
            <a:chOff x="1385400" y="3442950"/>
            <a:chExt cx="483450" cy="529250"/>
          </a:xfrm>
        </p:grpSpPr>
        <p:sp>
          <p:nvSpPr>
            <p:cNvPr id="4784" name="Google Shape;4784;p2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5" name="Google Shape;4835;p21"/>
          <p:cNvSpPr/>
          <p:nvPr/>
        </p:nvSpPr>
        <p:spPr>
          <a:xfrm rot="10800000" flipH="1">
            <a:off x="-13650" y="-819457"/>
            <a:ext cx="4000488" cy="6807370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6" name="Google Shape;4836;p21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7" name="Google Shape;4837;p21"/>
          <p:cNvSpPr/>
          <p:nvPr/>
        </p:nvSpPr>
        <p:spPr>
          <a:xfrm>
            <a:off x="3667250" y="50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8" name="Google Shape;4838;p21"/>
          <p:cNvSpPr txBox="1">
            <a:spLocks noGrp="1"/>
          </p:cNvSpPr>
          <p:nvPr>
            <p:ph type="subTitle" idx="1"/>
          </p:nvPr>
        </p:nvSpPr>
        <p:spPr>
          <a:xfrm>
            <a:off x="4839600" y="3637800"/>
            <a:ext cx="28899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39" name="Google Shape;4839;p2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840" name="Google Shape;4840;p21"/>
          <p:cNvGrpSpPr/>
          <p:nvPr/>
        </p:nvGrpSpPr>
        <p:grpSpPr>
          <a:xfrm>
            <a:off x="864478" y="4459238"/>
            <a:ext cx="918748" cy="1005787"/>
            <a:chOff x="1385400" y="3442950"/>
            <a:chExt cx="483450" cy="529250"/>
          </a:xfrm>
        </p:grpSpPr>
        <p:sp>
          <p:nvSpPr>
            <p:cNvPr id="4841" name="Google Shape;4841;p2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92" name="Google Shape;4892;p21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620050" y="16991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36605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4" name="Google Shape;4894;p22"/>
          <p:cNvSpPr/>
          <p:nvPr/>
        </p:nvSpPr>
        <p:spPr>
          <a:xfrm flipH="1">
            <a:off x="6093971" y="2444100"/>
            <a:ext cx="2209704" cy="2699430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5" name="Google Shape;4895;p22"/>
          <p:cNvSpPr/>
          <p:nvPr/>
        </p:nvSpPr>
        <p:spPr>
          <a:xfrm>
            <a:off x="4100596" y="6025"/>
            <a:ext cx="1844574" cy="1835504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6" name="Google Shape;4896;p22"/>
          <p:cNvSpPr/>
          <p:nvPr/>
        </p:nvSpPr>
        <p:spPr>
          <a:xfrm>
            <a:off x="2542085" y="2444098"/>
            <a:ext cx="3560422" cy="2801071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7" name="Google Shape;4897;p22"/>
          <p:cNvSpPr/>
          <p:nvPr/>
        </p:nvSpPr>
        <p:spPr>
          <a:xfrm>
            <a:off x="3309587" y="2434325"/>
            <a:ext cx="2784384" cy="299802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98" name="Google Shape;4898;p2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2942300" y="1796025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4899" name="Google Shape;4899;p22"/>
          <p:cNvSpPr/>
          <p:nvPr/>
        </p:nvSpPr>
        <p:spPr>
          <a:xfrm>
            <a:off x="6287816" y="0"/>
            <a:ext cx="2845406" cy="2572237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0" name="Google Shape;4900;p22"/>
          <p:cNvSpPr/>
          <p:nvPr/>
        </p:nvSpPr>
        <p:spPr>
          <a:xfrm>
            <a:off x="6285700" y="6015"/>
            <a:ext cx="860848" cy="2563581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1" name="Google Shape;4901;p22"/>
          <p:cNvSpPr/>
          <p:nvPr/>
        </p:nvSpPr>
        <p:spPr>
          <a:xfrm>
            <a:off x="0" y="1901325"/>
            <a:ext cx="4956300" cy="2868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2" name="Google Shape;4902;p22"/>
          <p:cNvSpPr/>
          <p:nvPr/>
        </p:nvSpPr>
        <p:spPr>
          <a:xfrm rot="10800000" flipH="1">
            <a:off x="5815866" y="2353025"/>
            <a:ext cx="3391595" cy="1151489"/>
          </a:xfrm>
          <a:custGeom>
            <a:avLst/>
            <a:gdLst/>
            <a:ahLst/>
            <a:cxnLst/>
            <a:rect l="l" t="t" r="r" b="b"/>
            <a:pathLst>
              <a:path w="46196" h="19676" extrusionOk="0">
                <a:moveTo>
                  <a:pt x="45915" y="1"/>
                </a:moveTo>
                <a:lnTo>
                  <a:pt x="1" y="18450"/>
                </a:lnTo>
                <a:lnTo>
                  <a:pt x="113" y="18562"/>
                </a:lnTo>
                <a:lnTo>
                  <a:pt x="46196" y="19675"/>
                </a:lnTo>
                <a:lnTo>
                  <a:pt x="459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3" name="Google Shape;4903;p22"/>
          <p:cNvSpPr/>
          <p:nvPr/>
        </p:nvSpPr>
        <p:spPr>
          <a:xfrm rot="10800000" flipH="1">
            <a:off x="5774900" y="2434314"/>
            <a:ext cx="3391201" cy="1292586"/>
          </a:xfrm>
          <a:custGeom>
            <a:avLst/>
            <a:gdLst/>
            <a:ahLst/>
            <a:cxnLst/>
            <a:rect l="l" t="t" r="r" b="b"/>
            <a:pathLst>
              <a:path w="45776" h="22087" extrusionOk="0">
                <a:moveTo>
                  <a:pt x="45776" y="1"/>
                </a:moveTo>
                <a:cubicBezTo>
                  <a:pt x="45776" y="1"/>
                  <a:pt x="15857" y="15024"/>
                  <a:pt x="4476" y="20289"/>
                </a:cubicBezTo>
                <a:lnTo>
                  <a:pt x="4476" y="20289"/>
                </a:lnTo>
                <a:cubicBezTo>
                  <a:pt x="15856" y="16081"/>
                  <a:pt x="45776" y="5948"/>
                  <a:pt x="45776" y="5948"/>
                </a:cubicBezTo>
                <a:lnTo>
                  <a:pt x="45776" y="1"/>
                </a:lnTo>
                <a:close/>
                <a:moveTo>
                  <a:pt x="4476" y="20289"/>
                </a:moveTo>
                <a:lnTo>
                  <a:pt x="4476" y="20289"/>
                </a:lnTo>
                <a:cubicBezTo>
                  <a:pt x="1678" y="21324"/>
                  <a:pt x="1" y="22001"/>
                  <a:pt x="165" y="22081"/>
                </a:cubicBezTo>
                <a:cubicBezTo>
                  <a:pt x="172" y="22085"/>
                  <a:pt x="183" y="22086"/>
                  <a:pt x="198" y="22086"/>
                </a:cubicBezTo>
                <a:cubicBezTo>
                  <a:pt x="477" y="22086"/>
                  <a:pt x="2058" y="21408"/>
                  <a:pt x="4476" y="202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22"/>
          <p:cNvSpPr txBox="1">
            <a:spLocks noGrp="1"/>
          </p:cNvSpPr>
          <p:nvPr>
            <p:ph type="subTitle" idx="1"/>
          </p:nvPr>
        </p:nvSpPr>
        <p:spPr>
          <a:xfrm>
            <a:off x="749825" y="1443175"/>
            <a:ext cx="4296300" cy="16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05" name="Google Shape;4905;p22"/>
          <p:cNvSpPr txBox="1"/>
          <p:nvPr/>
        </p:nvSpPr>
        <p:spPr>
          <a:xfrm>
            <a:off x="778400" y="3607500"/>
            <a:ext cx="35604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906" name="Google Shape;4906;p22"/>
          <p:cNvSpPr txBox="1">
            <a:spLocks noGrp="1"/>
          </p:cNvSpPr>
          <p:nvPr>
            <p:ph type="title"/>
          </p:nvPr>
        </p:nvSpPr>
        <p:spPr>
          <a:xfrm>
            <a:off x="749828" y="531827"/>
            <a:ext cx="4206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4907" name="Google Shape;4907;p2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714075" y="-623325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62414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4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9" name="Google Shape;4909;p23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4910" name="Google Shape;4910;p23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3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3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3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3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3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3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3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3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3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3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3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3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3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3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3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3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3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3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3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3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3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3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3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3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3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3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3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3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3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3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3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3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3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3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3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3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3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3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3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3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3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3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3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3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3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3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3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3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3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3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3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3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3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3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3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3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3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3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3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3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3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3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3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3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3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3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3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3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3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3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3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3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3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3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3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3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3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3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3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3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3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3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3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3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3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3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3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3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3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3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3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3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3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3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3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3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3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3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3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3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3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3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3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3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3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3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3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3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3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3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3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3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3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3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3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3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3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3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3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3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3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3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3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3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3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3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3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3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3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3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3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3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3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3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3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3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3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3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3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3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3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3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3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3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3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3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3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3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3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3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3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3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3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3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3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3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3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3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3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3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3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3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3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3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3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3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3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3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3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3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3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3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3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3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3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3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3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3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3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3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3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3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3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3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3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3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3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3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3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3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3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3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3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3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3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3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3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3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3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3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3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3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3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3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3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3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3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3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3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3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3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3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3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3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3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3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3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3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3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3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3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3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3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3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3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3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3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3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3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3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3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3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3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3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3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3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3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3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3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3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3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3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3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3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3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3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3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3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3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3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3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3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3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3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3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3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3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3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3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3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3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3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3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3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3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3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3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3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3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3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3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3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3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3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3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3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3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3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3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3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3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3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3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3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3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3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3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3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3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3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3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3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3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3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3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3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3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3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3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3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3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3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3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3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3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3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3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3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3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3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3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3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3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3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3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3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3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3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3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3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3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3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3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3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3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3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3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3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3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3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3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3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3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3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3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3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3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3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3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3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3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3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3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3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3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3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3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3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3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3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3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3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3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3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3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3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3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3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3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3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3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3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3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3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3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3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3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3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3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3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3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3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3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3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3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3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3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3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3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3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3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3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3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3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3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3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3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3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3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3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3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3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3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3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3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3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3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3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3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3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3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3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3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3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3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3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3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3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3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3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3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3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3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3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3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3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3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3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3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3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3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3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3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3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3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3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3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3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3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3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3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3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3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4" name="Google Shape;5344;p23"/>
          <p:cNvGrpSpPr/>
          <p:nvPr/>
        </p:nvGrpSpPr>
        <p:grpSpPr>
          <a:xfrm>
            <a:off x="-116091" y="3330040"/>
            <a:ext cx="1096271" cy="1200127"/>
            <a:chOff x="1385400" y="3442950"/>
            <a:chExt cx="483450" cy="529250"/>
          </a:xfrm>
        </p:grpSpPr>
        <p:sp>
          <p:nvSpPr>
            <p:cNvPr id="5345" name="Google Shape;5345;p2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6" name="Google Shape;5396;p23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7" name="Google Shape;5397;p23"/>
          <p:cNvSpPr txBox="1">
            <a:spLocks noGrp="1"/>
          </p:cNvSpPr>
          <p:nvPr>
            <p:ph type="subTitle" idx="1"/>
          </p:nvPr>
        </p:nvSpPr>
        <p:spPr>
          <a:xfrm>
            <a:off x="777375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98" name="Google Shape;5398;p23"/>
          <p:cNvSpPr txBox="1">
            <a:spLocks noGrp="1"/>
          </p:cNvSpPr>
          <p:nvPr>
            <p:ph type="subTitle" idx="2"/>
          </p:nvPr>
        </p:nvSpPr>
        <p:spPr>
          <a:xfrm>
            <a:off x="4656300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99" name="Google Shape;5399;p2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674510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5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1" name="Google Shape;5401;p24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5402" name="Google Shape;5402;p24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4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4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4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4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4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4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4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4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4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4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4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4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4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4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4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4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4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4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4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4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4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4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4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4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4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4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4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4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4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4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4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4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4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4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4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4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4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4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4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4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4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4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4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4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4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4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4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4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4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4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4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4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4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4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4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4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4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4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4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4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4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4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4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4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4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4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4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4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4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4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4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4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4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4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4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4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4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4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4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4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4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4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4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4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4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4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4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4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4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4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4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4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4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4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4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4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4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4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4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4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4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4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4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4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4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4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4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4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4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4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4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4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4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4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4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4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4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4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4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4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4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4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4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4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4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4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4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4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4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4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4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4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4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4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4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4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4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4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4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4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4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4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4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4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4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4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4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4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4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4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4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4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4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4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4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4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4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4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4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4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4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4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4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4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4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4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4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4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4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4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4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4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4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4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4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4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4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4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4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4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4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4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4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4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4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4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4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4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4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4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4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4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4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4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4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4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4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4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4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4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4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4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4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4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4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4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4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4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4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4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4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4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4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4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4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4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4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4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4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4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4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4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4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4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4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4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4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4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4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4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4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4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4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4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4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4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4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4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4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4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4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4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4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4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4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4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4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4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4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4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4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4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4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4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4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4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4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4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4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4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4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4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4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4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4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4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4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4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4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4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4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4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4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4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4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4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4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4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4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4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4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4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4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4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4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4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4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4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4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4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4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4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4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4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4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4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4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4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4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4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4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4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4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4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4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4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4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4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4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4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4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4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4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4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4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4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4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4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4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4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4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4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4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4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4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4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4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4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4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4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4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4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4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4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4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4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4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4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4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4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4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4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4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4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4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4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4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4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4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4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4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4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4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4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4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4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4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4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4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4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4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4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4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4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4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4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4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4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4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4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4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4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4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4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4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4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4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4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4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4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4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4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4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4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4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4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4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4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4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4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4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4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4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4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4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4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4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4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4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4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4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4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4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4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4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4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4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4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4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4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4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4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4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4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4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4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4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4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4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4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4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4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4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4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4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4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4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4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4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4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4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4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4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6" name="Google Shape;5836;p24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34147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58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39456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079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5"/>
          <p:cNvSpPr/>
          <p:nvPr/>
        </p:nvSpPr>
        <p:spPr>
          <a:xfrm>
            <a:off x="2807499" y="279828"/>
            <a:ext cx="4196274" cy="7132214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5"/>
          <p:cNvSpPr/>
          <p:nvPr/>
        </p:nvSpPr>
        <p:spPr>
          <a:xfrm>
            <a:off x="2797200" y="253988"/>
            <a:ext cx="4206573" cy="7158053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"/>
          <p:cNvSpPr/>
          <p:nvPr/>
        </p:nvSpPr>
        <p:spPr>
          <a:xfrm flipH="1">
            <a:off x="6555969" y="-1354379"/>
            <a:ext cx="5918381" cy="4656135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5"/>
          <p:cNvSpPr/>
          <p:nvPr/>
        </p:nvSpPr>
        <p:spPr>
          <a:xfrm flipH="1">
            <a:off x="6570199" y="-1370625"/>
            <a:ext cx="2686290" cy="4687243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5"/>
          <p:cNvSpPr/>
          <p:nvPr/>
        </p:nvSpPr>
        <p:spPr>
          <a:xfrm flipH="1">
            <a:off x="6570181" y="-1370625"/>
            <a:ext cx="4628397" cy="4983520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5"/>
          <p:cNvSpPr/>
          <p:nvPr/>
        </p:nvSpPr>
        <p:spPr>
          <a:xfrm>
            <a:off x="0" y="63"/>
            <a:ext cx="4619156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5"/>
          <p:cNvSpPr txBox="1">
            <a:spLocks noGrp="1"/>
          </p:cNvSpPr>
          <p:nvPr>
            <p:ph type="subTitle" idx="1"/>
          </p:nvPr>
        </p:nvSpPr>
        <p:spPr>
          <a:xfrm flipH="1">
            <a:off x="1465079" y="31645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857" name="Google Shape;857;p5"/>
          <p:cNvSpPr txBox="1">
            <a:spLocks noGrp="1"/>
          </p:cNvSpPr>
          <p:nvPr>
            <p:ph type="subTitle" idx="2"/>
          </p:nvPr>
        </p:nvSpPr>
        <p:spPr>
          <a:xfrm>
            <a:off x="1465089" y="3535172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58" name="Google Shape;858;p5"/>
          <p:cNvSpPr txBox="1">
            <a:spLocks noGrp="1"/>
          </p:cNvSpPr>
          <p:nvPr>
            <p:ph type="subTitle" idx="3"/>
          </p:nvPr>
        </p:nvSpPr>
        <p:spPr>
          <a:xfrm flipH="1">
            <a:off x="1465079" y="16589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859" name="Google Shape;859;p5"/>
          <p:cNvSpPr txBox="1">
            <a:spLocks noGrp="1"/>
          </p:cNvSpPr>
          <p:nvPr>
            <p:ph type="subTitle" idx="4"/>
          </p:nvPr>
        </p:nvSpPr>
        <p:spPr>
          <a:xfrm>
            <a:off x="1465089" y="2029575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60" name="Google Shape;860;p5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861" name="Google Shape;861;p5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462499" y="-350930"/>
            <a:ext cx="5253576" cy="5389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3" name="Google Shape;863;p6"/>
          <p:cNvGrpSpPr/>
          <p:nvPr/>
        </p:nvGrpSpPr>
        <p:grpSpPr>
          <a:xfrm>
            <a:off x="-1323899" y="-628801"/>
            <a:ext cx="10592561" cy="6761719"/>
            <a:chOff x="238125" y="577800"/>
            <a:chExt cx="7140250" cy="4557950"/>
          </a:xfrm>
        </p:grpSpPr>
        <p:sp>
          <p:nvSpPr>
            <p:cNvPr id="864" name="Google Shape;864;p6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6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6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6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6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6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6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6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6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6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6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6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6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6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6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6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6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6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6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6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6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6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6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6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6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6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6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6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6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6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6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6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6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6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6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6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6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6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6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6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6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6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6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6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6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6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6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6"/>
          <p:cNvGrpSpPr/>
          <p:nvPr/>
        </p:nvGrpSpPr>
        <p:grpSpPr>
          <a:xfrm>
            <a:off x="-98791" y="4053940"/>
            <a:ext cx="1096271" cy="1200127"/>
            <a:chOff x="1385400" y="3442950"/>
            <a:chExt cx="483450" cy="529250"/>
          </a:xfrm>
        </p:grpSpPr>
        <p:sp>
          <p:nvSpPr>
            <p:cNvPr id="1299" name="Google Shape;1299;p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0" name="Google Shape;1350;p6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3" name="Google Shape;1353;p7"/>
          <p:cNvGrpSpPr/>
          <p:nvPr/>
        </p:nvGrpSpPr>
        <p:grpSpPr>
          <a:xfrm>
            <a:off x="-1323899" y="-628801"/>
            <a:ext cx="10592561" cy="6761719"/>
            <a:chOff x="238125" y="577800"/>
            <a:chExt cx="7140250" cy="4557950"/>
          </a:xfrm>
        </p:grpSpPr>
        <p:sp>
          <p:nvSpPr>
            <p:cNvPr id="1354" name="Google Shape;1354;p7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7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7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7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7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7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7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7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7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7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7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7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7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7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7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7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7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7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7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7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7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7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7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7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7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7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7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7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7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7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7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7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7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7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7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7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7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7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7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7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7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7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7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7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7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7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7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7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7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7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7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7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7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7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7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7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7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7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7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7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7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7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7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7"/>
          <p:cNvGrpSpPr/>
          <p:nvPr/>
        </p:nvGrpSpPr>
        <p:grpSpPr>
          <a:xfrm>
            <a:off x="8305509" y="3401640"/>
            <a:ext cx="1096271" cy="1200127"/>
            <a:chOff x="1385400" y="3442950"/>
            <a:chExt cx="483450" cy="529250"/>
          </a:xfrm>
        </p:grpSpPr>
        <p:sp>
          <p:nvSpPr>
            <p:cNvPr id="1789" name="Google Shape;1789;p7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7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7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7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7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7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7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7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7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7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7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7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7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7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7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7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7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7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7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7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7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7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7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7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7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7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7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7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7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7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7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7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7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7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7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7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7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7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7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7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7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7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7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7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7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7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7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7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7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1" name="Google Shape;1841;p7"/>
          <p:cNvSpPr txBox="1">
            <a:spLocks noGrp="1"/>
          </p:cNvSpPr>
          <p:nvPr>
            <p:ph type="subTitle" idx="1"/>
          </p:nvPr>
        </p:nvSpPr>
        <p:spPr>
          <a:xfrm>
            <a:off x="838500" y="1490775"/>
            <a:ext cx="7467000" cy="31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2" name="Google Shape;1842;p7"/>
          <p:cNvSpPr txBox="1">
            <a:spLocks noGrp="1"/>
          </p:cNvSpPr>
          <p:nvPr>
            <p:ph type="title"/>
          </p:nvPr>
        </p:nvSpPr>
        <p:spPr>
          <a:xfrm>
            <a:off x="749824" y="491057"/>
            <a:ext cx="39609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8"/>
          <p:cNvSpPr txBox="1">
            <a:spLocks noGrp="1"/>
          </p:cNvSpPr>
          <p:nvPr>
            <p:ph type="title"/>
          </p:nvPr>
        </p:nvSpPr>
        <p:spPr>
          <a:xfrm>
            <a:off x="645575" y="981500"/>
            <a:ext cx="3936900" cy="23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9"/>
          <p:cNvSpPr txBox="1">
            <a:spLocks noGrp="1"/>
          </p:cNvSpPr>
          <p:nvPr>
            <p:ph type="subTitle" idx="1"/>
          </p:nvPr>
        </p:nvSpPr>
        <p:spPr>
          <a:xfrm>
            <a:off x="749825" y="1443175"/>
            <a:ext cx="4296300" cy="16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7" name="Google Shape;1847;p9"/>
          <p:cNvSpPr txBox="1">
            <a:spLocks noGrp="1"/>
          </p:cNvSpPr>
          <p:nvPr>
            <p:ph type="title"/>
          </p:nvPr>
        </p:nvSpPr>
        <p:spPr>
          <a:xfrm>
            <a:off x="749828" y="531827"/>
            <a:ext cx="4206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10"/>
          <p:cNvSpPr/>
          <p:nvPr/>
        </p:nvSpPr>
        <p:spPr>
          <a:xfrm>
            <a:off x="-14900" y="-19900"/>
            <a:ext cx="4034494" cy="516332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1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51" name="Google Shape;1851;p10"/>
          <p:cNvSpPr txBox="1">
            <a:spLocks noGrp="1"/>
          </p:cNvSpPr>
          <p:nvPr>
            <p:ph type="subTitle" idx="1"/>
          </p:nvPr>
        </p:nvSpPr>
        <p:spPr>
          <a:xfrm>
            <a:off x="764925" y="1855750"/>
            <a:ext cx="2940300" cy="25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69" r:id="rId11"/>
    <p:sldLayoutId id="2147483670" r:id="rId12"/>
    <p:sldLayoutId id="2147483671" r:id="rId13"/>
    <p:sldLayoutId id="214748367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182535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  <p:sldLayoutId id="2147483696" r:id="rId21"/>
    <p:sldLayoutId id="2147483697" r:id="rId22"/>
    <p:sldLayoutId id="2147483698" r:id="rId23"/>
    <p:sldLayoutId id="2147483699" r:id="rId24"/>
    <p:sldLayoutId id="2147483700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7" name="Google Shape;5847;p29"/>
          <p:cNvSpPr/>
          <p:nvPr/>
        </p:nvSpPr>
        <p:spPr>
          <a:xfrm rot="229348">
            <a:off x="829018" y="1809893"/>
            <a:ext cx="2727067" cy="664764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0" name="Google Shape;5860;p29"/>
          <p:cNvSpPr txBox="1">
            <a:spLocks noGrp="1"/>
          </p:cNvSpPr>
          <p:nvPr>
            <p:ph type="title"/>
          </p:nvPr>
        </p:nvSpPr>
        <p:spPr>
          <a:xfrm>
            <a:off x="250711" y="195887"/>
            <a:ext cx="5800465" cy="26099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800" dirty="0">
                <a:solidFill>
                  <a:schemeClr val="dk1"/>
                </a:solidFill>
              </a:rPr>
              <a:t>Analisi brani 1921-2020 estratti da Spotify Web API</a:t>
            </a:r>
            <a:endParaRPr sz="4800" dirty="0">
              <a:solidFill>
                <a:schemeClr val="dk1"/>
              </a:solidFill>
            </a:endParaRPr>
          </a:p>
        </p:txBody>
      </p:sp>
      <p:sp>
        <p:nvSpPr>
          <p:cNvPr id="5861" name="Google Shape;5861;p29"/>
          <p:cNvSpPr txBox="1">
            <a:spLocks noGrp="1"/>
          </p:cNvSpPr>
          <p:nvPr>
            <p:ph type="subTitle" idx="1"/>
          </p:nvPr>
        </p:nvSpPr>
        <p:spPr>
          <a:xfrm>
            <a:off x="250711" y="3743975"/>
            <a:ext cx="3324498" cy="7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Progetto Basi di Dati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Anno accademico 2021/2022</a:t>
            </a:r>
            <a:endParaRPr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D580748-EC42-33CF-3E22-E93ACF9C7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873" y="1134071"/>
            <a:ext cx="2609904" cy="2609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F8631EF-44E3-5ECD-E7D9-B19B4DAE1D9F}"/>
              </a:ext>
            </a:extLst>
          </p:cNvPr>
          <p:cNvSpPr txBox="1"/>
          <p:nvPr/>
        </p:nvSpPr>
        <p:spPr>
          <a:xfrm>
            <a:off x="5380535" y="3683642"/>
            <a:ext cx="356965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 b="1" dirty="0"/>
              <a:t>Docenti:</a:t>
            </a:r>
          </a:p>
          <a:p>
            <a:pPr algn="r"/>
            <a:r>
              <a:rPr lang="it-IT" sz="1200" dirty="0"/>
              <a:t>Prof.ssa Genoveffa Tortora</a:t>
            </a:r>
          </a:p>
          <a:p>
            <a:pPr algn="r"/>
            <a:r>
              <a:rPr lang="it-IT" sz="1200" dirty="0"/>
              <a:t>Prof.ssa Loredana Caruccio</a:t>
            </a:r>
          </a:p>
          <a:p>
            <a:pPr algn="r"/>
            <a:endParaRPr lang="it-IT" sz="1200" dirty="0"/>
          </a:p>
          <a:p>
            <a:pPr algn="r"/>
            <a:r>
              <a:rPr lang="it-IT" sz="1100" b="1" dirty="0"/>
              <a:t>Studenti:</a:t>
            </a:r>
          </a:p>
          <a:p>
            <a:pPr algn="r"/>
            <a:r>
              <a:rPr lang="it-IT" sz="1200" dirty="0"/>
              <a:t>Federico Ripoli 0522500921</a:t>
            </a:r>
          </a:p>
          <a:p>
            <a:pPr algn="r"/>
            <a:r>
              <a:rPr lang="it-IT" sz="1200" dirty="0"/>
              <a:t>Tullio Pizzuti 0522500760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4" name="Google Shape;8104;p52"/>
          <p:cNvSpPr/>
          <p:nvPr/>
        </p:nvSpPr>
        <p:spPr>
          <a:xfrm rot="-138491">
            <a:off x="743469" y="557370"/>
            <a:ext cx="4082010" cy="487914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5" name="Google Shape;8105;p52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IMPORT E TRASFORMAZIONI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8106" name="Google Shape;8106;p52"/>
          <p:cNvSpPr/>
          <p:nvPr/>
        </p:nvSpPr>
        <p:spPr>
          <a:xfrm>
            <a:off x="943575" y="1952550"/>
            <a:ext cx="1503900" cy="865500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7" name="Google Shape;8107;p52"/>
          <p:cNvSpPr txBox="1">
            <a:spLocks noGrp="1"/>
          </p:cNvSpPr>
          <p:nvPr>
            <p:ph type="subTitle" idx="4294967295"/>
          </p:nvPr>
        </p:nvSpPr>
        <p:spPr>
          <a:xfrm flipH="1">
            <a:off x="1000351" y="2116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ARTISTS</a:t>
            </a:r>
            <a:endParaRPr sz="2400" b="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108" name="Google Shape;8108;p52"/>
          <p:cNvSpPr txBox="1">
            <a:spLocks noGrp="1"/>
          </p:cNvSpPr>
          <p:nvPr>
            <p:ph type="subTitle" idx="4294967295"/>
          </p:nvPr>
        </p:nvSpPr>
        <p:spPr>
          <a:xfrm>
            <a:off x="3622375" y="2052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 dirty="0"/>
              <a:t>Genres</a:t>
            </a:r>
            <a:endParaRPr sz="1400" dirty="0"/>
          </a:p>
        </p:txBody>
      </p:sp>
      <p:sp>
        <p:nvSpPr>
          <p:cNvPr id="8109" name="Google Shape;8109;p52"/>
          <p:cNvSpPr/>
          <p:nvPr/>
        </p:nvSpPr>
        <p:spPr>
          <a:xfrm>
            <a:off x="943575" y="3121550"/>
            <a:ext cx="1503900" cy="865500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0" name="Google Shape;8110;p52"/>
          <p:cNvSpPr txBox="1">
            <a:spLocks noGrp="1"/>
          </p:cNvSpPr>
          <p:nvPr>
            <p:ph type="subTitle" idx="4294967295"/>
          </p:nvPr>
        </p:nvSpPr>
        <p:spPr>
          <a:xfrm flipH="1">
            <a:off x="1000351" y="3285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TRACKS</a:t>
            </a:r>
            <a:endParaRPr sz="2400" b="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cxnSp>
        <p:nvCxnSpPr>
          <p:cNvPr id="8111" name="Google Shape;8111;p52"/>
          <p:cNvCxnSpPr/>
          <p:nvPr/>
        </p:nvCxnSpPr>
        <p:spPr>
          <a:xfrm>
            <a:off x="2616313" y="2385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8113" name="Google Shape;8113;p52"/>
          <p:cNvSpPr txBox="1">
            <a:spLocks noGrp="1"/>
          </p:cNvSpPr>
          <p:nvPr>
            <p:ph type="subTitle" idx="4294967295"/>
          </p:nvPr>
        </p:nvSpPr>
        <p:spPr>
          <a:xfrm flipH="1">
            <a:off x="3587407" y="1186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ARRAY</a:t>
            </a:r>
            <a:endParaRPr sz="2400" b="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114" name="Google Shape;8114;p52"/>
          <p:cNvSpPr txBox="1">
            <a:spLocks noGrp="1"/>
          </p:cNvSpPr>
          <p:nvPr>
            <p:ph type="subTitle" idx="4294967295"/>
          </p:nvPr>
        </p:nvSpPr>
        <p:spPr>
          <a:xfrm flipH="1">
            <a:off x="6285875" y="1186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TIPO</a:t>
            </a:r>
            <a:endParaRPr sz="2400" b="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116" name="Google Shape;8116;p52"/>
          <p:cNvSpPr txBox="1">
            <a:spLocks noGrp="1"/>
          </p:cNvSpPr>
          <p:nvPr>
            <p:ph type="subTitle" idx="4294967295"/>
          </p:nvPr>
        </p:nvSpPr>
        <p:spPr>
          <a:xfrm>
            <a:off x="3622375" y="3221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 dirty="0"/>
              <a:t>Artists</a:t>
            </a:r>
            <a:endParaRPr sz="1400" dirty="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 dirty="0"/>
              <a:t>Id_artists</a:t>
            </a:r>
            <a:endParaRPr sz="1400" dirty="0"/>
          </a:p>
        </p:txBody>
      </p:sp>
      <p:cxnSp>
        <p:nvCxnSpPr>
          <p:cNvPr id="8117" name="Google Shape;8117;p52"/>
          <p:cNvCxnSpPr/>
          <p:nvPr/>
        </p:nvCxnSpPr>
        <p:spPr>
          <a:xfrm>
            <a:off x="2616313" y="3554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18" name="Google Shape;8118;p52"/>
          <p:cNvCxnSpPr/>
          <p:nvPr/>
        </p:nvCxnSpPr>
        <p:spPr>
          <a:xfrm>
            <a:off x="5169175" y="3554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8119" name="Google Shape;8119;p52"/>
          <p:cNvSpPr txBox="1">
            <a:spLocks noGrp="1"/>
          </p:cNvSpPr>
          <p:nvPr>
            <p:ph type="subTitle" idx="4294967295"/>
          </p:nvPr>
        </p:nvSpPr>
        <p:spPr>
          <a:xfrm>
            <a:off x="6285875" y="3221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 dirty="0"/>
              <a:t>Release_date</a:t>
            </a:r>
            <a:endParaRPr sz="1400" dirty="0"/>
          </a:p>
        </p:txBody>
      </p:sp>
      <p:cxnSp>
        <p:nvCxnSpPr>
          <p:cNvPr id="16" name="Google Shape;8118;p52">
            <a:extLst>
              <a:ext uri="{FF2B5EF4-FFF2-40B4-BE49-F238E27FC236}">
                <a16:creationId xmlns:a16="http://schemas.microsoft.com/office/drawing/2014/main" id="{63E9A0F0-2DE7-FC65-1BF0-0BF0980DF96A}"/>
              </a:ext>
            </a:extLst>
          </p:cNvPr>
          <p:cNvCxnSpPr/>
          <p:nvPr/>
        </p:nvCxnSpPr>
        <p:spPr>
          <a:xfrm>
            <a:off x="5169175" y="2385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8" name="Google Shape;8108;p52">
            <a:extLst>
              <a:ext uri="{FF2B5EF4-FFF2-40B4-BE49-F238E27FC236}">
                <a16:creationId xmlns:a16="http://schemas.microsoft.com/office/drawing/2014/main" id="{A1400F6B-CF98-C5A8-7349-7A9D85522C77}"/>
              </a:ext>
            </a:extLst>
          </p:cNvPr>
          <p:cNvSpPr txBox="1">
            <a:spLocks/>
          </p:cNvSpPr>
          <p:nvPr/>
        </p:nvSpPr>
        <p:spPr>
          <a:xfrm>
            <a:off x="6285875" y="2116650"/>
            <a:ext cx="15468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179999" indent="-184150">
              <a:lnSpc>
                <a:spcPct val="100000"/>
              </a:lnSpc>
              <a:buClr>
                <a:schemeClr val="accent1"/>
              </a:buClr>
              <a:buSzPts val="1400"/>
            </a:pPr>
            <a:r>
              <a:rPr lang="it-IT" sz="1400" dirty="0"/>
              <a:t>Followers</a:t>
            </a:r>
          </a:p>
        </p:txBody>
      </p:sp>
    </p:spTree>
    <p:extLst>
      <p:ext uri="{BB962C8B-B14F-4D97-AF65-F5344CB8AC3E}">
        <p14:creationId xmlns:p14="http://schemas.microsoft.com/office/powerpoint/2010/main" val="3959102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7006;p46">
            <a:extLst>
              <a:ext uri="{FF2B5EF4-FFF2-40B4-BE49-F238E27FC236}">
                <a16:creationId xmlns:a16="http://schemas.microsoft.com/office/drawing/2014/main" id="{A5AA581C-B001-4729-FC82-4FF94F8B1BD6}"/>
              </a:ext>
            </a:extLst>
          </p:cNvPr>
          <p:cNvGrpSpPr/>
          <p:nvPr/>
        </p:nvGrpSpPr>
        <p:grpSpPr>
          <a:xfrm>
            <a:off x="879512" y="2838450"/>
            <a:ext cx="3151381" cy="3146106"/>
            <a:chOff x="1551125" y="2699800"/>
            <a:chExt cx="865550" cy="864125"/>
          </a:xfrm>
        </p:grpSpPr>
        <p:sp>
          <p:nvSpPr>
            <p:cNvPr id="8" name="Google Shape;7007;p46">
              <a:extLst>
                <a:ext uri="{FF2B5EF4-FFF2-40B4-BE49-F238E27FC236}">
                  <a16:creationId xmlns:a16="http://schemas.microsoft.com/office/drawing/2014/main" id="{2E845501-7048-E786-3466-A50A01A532D4}"/>
                </a:ext>
              </a:extLst>
            </p:cNvPr>
            <p:cNvSpPr/>
            <p:nvPr/>
          </p:nvSpPr>
          <p:spPr>
            <a:xfrm>
              <a:off x="2161775" y="3223075"/>
              <a:ext cx="142225" cy="111700"/>
            </a:xfrm>
            <a:custGeom>
              <a:avLst/>
              <a:gdLst/>
              <a:ahLst/>
              <a:cxnLst/>
              <a:rect l="l" t="t" r="r" b="b"/>
              <a:pathLst>
                <a:path w="5689" h="4468" extrusionOk="0">
                  <a:moveTo>
                    <a:pt x="33" y="0"/>
                  </a:moveTo>
                  <a:lnTo>
                    <a:pt x="33" y="0"/>
                  </a:lnTo>
                  <a:cubicBezTo>
                    <a:pt x="0" y="88"/>
                    <a:pt x="0" y="187"/>
                    <a:pt x="33" y="275"/>
                  </a:cubicBezTo>
                  <a:cubicBezTo>
                    <a:pt x="68" y="363"/>
                    <a:pt x="121" y="444"/>
                    <a:pt x="187" y="513"/>
                  </a:cubicBezTo>
                  <a:cubicBezTo>
                    <a:pt x="317" y="653"/>
                    <a:pt x="484" y="754"/>
                    <a:pt x="640" y="842"/>
                  </a:cubicBezTo>
                  <a:cubicBezTo>
                    <a:pt x="956" y="1022"/>
                    <a:pt x="1277" y="1194"/>
                    <a:pt x="1607" y="1348"/>
                  </a:cubicBezTo>
                  <a:cubicBezTo>
                    <a:pt x="2268" y="1662"/>
                    <a:pt x="2950" y="1926"/>
                    <a:pt x="3649" y="2137"/>
                  </a:cubicBezTo>
                  <a:cubicBezTo>
                    <a:pt x="3998" y="2244"/>
                    <a:pt x="4345" y="2328"/>
                    <a:pt x="4653" y="2473"/>
                  </a:cubicBezTo>
                  <a:cubicBezTo>
                    <a:pt x="4805" y="2539"/>
                    <a:pt x="4945" y="2629"/>
                    <a:pt x="5068" y="2739"/>
                  </a:cubicBezTo>
                  <a:cubicBezTo>
                    <a:pt x="5189" y="2847"/>
                    <a:pt x="5288" y="2978"/>
                    <a:pt x="5356" y="3123"/>
                  </a:cubicBezTo>
                  <a:cubicBezTo>
                    <a:pt x="5424" y="3271"/>
                    <a:pt x="5451" y="3431"/>
                    <a:pt x="5438" y="3589"/>
                  </a:cubicBezTo>
                  <a:cubicBezTo>
                    <a:pt x="5420" y="3752"/>
                    <a:pt x="5352" y="3904"/>
                    <a:pt x="5244" y="4025"/>
                  </a:cubicBezTo>
                  <a:cubicBezTo>
                    <a:pt x="5132" y="4154"/>
                    <a:pt x="4989" y="4258"/>
                    <a:pt x="4831" y="4326"/>
                  </a:cubicBezTo>
                  <a:cubicBezTo>
                    <a:pt x="4666" y="4396"/>
                    <a:pt x="4492" y="4442"/>
                    <a:pt x="4314" y="4462"/>
                  </a:cubicBezTo>
                  <a:cubicBezTo>
                    <a:pt x="4357" y="4466"/>
                    <a:pt x="4400" y="4467"/>
                    <a:pt x="4444" y="4467"/>
                  </a:cubicBezTo>
                  <a:cubicBezTo>
                    <a:pt x="4584" y="4467"/>
                    <a:pt x="4725" y="4448"/>
                    <a:pt x="4859" y="4411"/>
                  </a:cubicBezTo>
                  <a:cubicBezTo>
                    <a:pt x="5046" y="4361"/>
                    <a:pt x="5218" y="4269"/>
                    <a:pt x="5358" y="4139"/>
                  </a:cubicBezTo>
                  <a:cubicBezTo>
                    <a:pt x="5508" y="4003"/>
                    <a:pt x="5611" y="3822"/>
                    <a:pt x="5651" y="3622"/>
                  </a:cubicBezTo>
                  <a:cubicBezTo>
                    <a:pt x="5688" y="3422"/>
                    <a:pt x="5668" y="3216"/>
                    <a:pt x="5596" y="3025"/>
                  </a:cubicBezTo>
                  <a:cubicBezTo>
                    <a:pt x="5525" y="2838"/>
                    <a:pt x="5413" y="2666"/>
                    <a:pt x="5270" y="2526"/>
                  </a:cubicBezTo>
                  <a:cubicBezTo>
                    <a:pt x="5130" y="2387"/>
                    <a:pt x="4967" y="2273"/>
                    <a:pt x="4791" y="2187"/>
                  </a:cubicBezTo>
                  <a:cubicBezTo>
                    <a:pt x="4446" y="2014"/>
                    <a:pt x="4084" y="1924"/>
                    <a:pt x="3743" y="1816"/>
                  </a:cubicBezTo>
                  <a:cubicBezTo>
                    <a:pt x="3057" y="1607"/>
                    <a:pt x="2380" y="1370"/>
                    <a:pt x="1710" y="1108"/>
                  </a:cubicBezTo>
                  <a:cubicBezTo>
                    <a:pt x="1376" y="976"/>
                    <a:pt x="1042" y="840"/>
                    <a:pt x="712" y="695"/>
                  </a:cubicBezTo>
                  <a:cubicBezTo>
                    <a:pt x="629" y="660"/>
                    <a:pt x="547" y="627"/>
                    <a:pt x="471" y="585"/>
                  </a:cubicBezTo>
                  <a:cubicBezTo>
                    <a:pt x="394" y="546"/>
                    <a:pt x="319" y="499"/>
                    <a:pt x="251" y="447"/>
                  </a:cubicBezTo>
                  <a:cubicBezTo>
                    <a:pt x="180" y="394"/>
                    <a:pt x="123" y="330"/>
                    <a:pt x="79" y="255"/>
                  </a:cubicBezTo>
                  <a:cubicBezTo>
                    <a:pt x="33" y="178"/>
                    <a:pt x="18" y="88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008;p46">
              <a:extLst>
                <a:ext uri="{FF2B5EF4-FFF2-40B4-BE49-F238E27FC236}">
                  <a16:creationId xmlns:a16="http://schemas.microsoft.com/office/drawing/2014/main" id="{1FA74BB0-CE54-FD2A-78A0-FDEF43C8149D}"/>
                </a:ext>
              </a:extLst>
            </p:cNvPr>
            <p:cNvSpPr/>
            <p:nvPr/>
          </p:nvSpPr>
          <p:spPr>
            <a:xfrm>
              <a:off x="2065450" y="3286150"/>
              <a:ext cx="227175" cy="142475"/>
            </a:xfrm>
            <a:custGeom>
              <a:avLst/>
              <a:gdLst/>
              <a:ahLst/>
              <a:cxnLst/>
              <a:rect l="l" t="t" r="r" b="b"/>
              <a:pathLst>
                <a:path w="9087" h="5699" extrusionOk="0">
                  <a:moveTo>
                    <a:pt x="3380" y="1042"/>
                  </a:moveTo>
                  <a:cubicBezTo>
                    <a:pt x="3547" y="1042"/>
                    <a:pt x="3715" y="1053"/>
                    <a:pt x="3882" y="1075"/>
                  </a:cubicBezTo>
                  <a:cubicBezTo>
                    <a:pt x="4093" y="1102"/>
                    <a:pt x="4304" y="1139"/>
                    <a:pt x="4510" y="1187"/>
                  </a:cubicBezTo>
                  <a:cubicBezTo>
                    <a:pt x="4627" y="1216"/>
                    <a:pt x="4744" y="1247"/>
                    <a:pt x="4861" y="1280"/>
                  </a:cubicBezTo>
                  <a:lnTo>
                    <a:pt x="4861" y="1280"/>
                  </a:lnTo>
                  <a:cubicBezTo>
                    <a:pt x="4971" y="1468"/>
                    <a:pt x="5059" y="1667"/>
                    <a:pt x="5124" y="1875"/>
                  </a:cubicBezTo>
                  <a:cubicBezTo>
                    <a:pt x="5242" y="2275"/>
                    <a:pt x="5271" y="2695"/>
                    <a:pt x="5209" y="3108"/>
                  </a:cubicBezTo>
                  <a:cubicBezTo>
                    <a:pt x="5150" y="3515"/>
                    <a:pt x="5000" y="3904"/>
                    <a:pt x="4765" y="4209"/>
                  </a:cubicBezTo>
                  <a:cubicBezTo>
                    <a:pt x="4653" y="4359"/>
                    <a:pt x="4515" y="4488"/>
                    <a:pt x="4359" y="4594"/>
                  </a:cubicBezTo>
                  <a:cubicBezTo>
                    <a:pt x="4200" y="4697"/>
                    <a:pt x="4027" y="4776"/>
                    <a:pt x="3844" y="4829"/>
                  </a:cubicBezTo>
                  <a:cubicBezTo>
                    <a:pt x="3658" y="4882"/>
                    <a:pt x="3466" y="4913"/>
                    <a:pt x="3271" y="4923"/>
                  </a:cubicBezTo>
                  <a:cubicBezTo>
                    <a:pt x="3239" y="4925"/>
                    <a:pt x="3206" y="4925"/>
                    <a:pt x="3174" y="4925"/>
                  </a:cubicBezTo>
                  <a:cubicBezTo>
                    <a:pt x="3010" y="4925"/>
                    <a:pt x="2845" y="4911"/>
                    <a:pt x="2684" y="4882"/>
                  </a:cubicBezTo>
                  <a:cubicBezTo>
                    <a:pt x="2491" y="4849"/>
                    <a:pt x="2304" y="4794"/>
                    <a:pt x="2124" y="4717"/>
                  </a:cubicBezTo>
                  <a:cubicBezTo>
                    <a:pt x="2036" y="4682"/>
                    <a:pt x="1948" y="4640"/>
                    <a:pt x="1864" y="4592"/>
                  </a:cubicBezTo>
                  <a:lnTo>
                    <a:pt x="1746" y="4517"/>
                  </a:lnTo>
                  <a:cubicBezTo>
                    <a:pt x="1706" y="4493"/>
                    <a:pt x="1671" y="4462"/>
                    <a:pt x="1633" y="4436"/>
                  </a:cubicBezTo>
                  <a:cubicBezTo>
                    <a:pt x="1339" y="4205"/>
                    <a:pt x="1117" y="3897"/>
                    <a:pt x="994" y="3543"/>
                  </a:cubicBezTo>
                  <a:cubicBezTo>
                    <a:pt x="869" y="3196"/>
                    <a:pt x="853" y="2816"/>
                    <a:pt x="959" y="2482"/>
                  </a:cubicBezTo>
                  <a:cubicBezTo>
                    <a:pt x="1062" y="2141"/>
                    <a:pt x="1293" y="1831"/>
                    <a:pt x="1594" y="1594"/>
                  </a:cubicBezTo>
                  <a:cubicBezTo>
                    <a:pt x="1746" y="1475"/>
                    <a:pt x="1913" y="1374"/>
                    <a:pt x="2088" y="1293"/>
                  </a:cubicBezTo>
                  <a:cubicBezTo>
                    <a:pt x="2132" y="1271"/>
                    <a:pt x="2179" y="1255"/>
                    <a:pt x="2222" y="1236"/>
                  </a:cubicBezTo>
                  <a:lnTo>
                    <a:pt x="2361" y="1187"/>
                  </a:lnTo>
                  <a:cubicBezTo>
                    <a:pt x="2455" y="1157"/>
                    <a:pt x="2552" y="1132"/>
                    <a:pt x="2651" y="1113"/>
                  </a:cubicBezTo>
                  <a:cubicBezTo>
                    <a:pt x="2891" y="1066"/>
                    <a:pt x="3135" y="1042"/>
                    <a:pt x="3380" y="1042"/>
                  </a:cubicBezTo>
                  <a:close/>
                  <a:moveTo>
                    <a:pt x="3418" y="0"/>
                  </a:moveTo>
                  <a:lnTo>
                    <a:pt x="3418" y="0"/>
                  </a:lnTo>
                  <a:cubicBezTo>
                    <a:pt x="3689" y="125"/>
                    <a:pt x="3943" y="281"/>
                    <a:pt x="4168" y="466"/>
                  </a:cubicBezTo>
                  <a:lnTo>
                    <a:pt x="4168" y="466"/>
                  </a:lnTo>
                  <a:cubicBezTo>
                    <a:pt x="4106" y="452"/>
                    <a:pt x="4045" y="439"/>
                    <a:pt x="3983" y="427"/>
                  </a:cubicBezTo>
                  <a:cubicBezTo>
                    <a:pt x="3701" y="372"/>
                    <a:pt x="3410" y="340"/>
                    <a:pt x="3116" y="340"/>
                  </a:cubicBezTo>
                  <a:cubicBezTo>
                    <a:pt x="2918" y="340"/>
                    <a:pt x="2719" y="354"/>
                    <a:pt x="2519" y="385"/>
                  </a:cubicBezTo>
                  <a:cubicBezTo>
                    <a:pt x="2396" y="405"/>
                    <a:pt x="2273" y="431"/>
                    <a:pt x="2150" y="462"/>
                  </a:cubicBezTo>
                  <a:cubicBezTo>
                    <a:pt x="2088" y="480"/>
                    <a:pt x="2025" y="495"/>
                    <a:pt x="1965" y="517"/>
                  </a:cubicBezTo>
                  <a:cubicBezTo>
                    <a:pt x="1906" y="541"/>
                    <a:pt x="1844" y="561"/>
                    <a:pt x="1785" y="585"/>
                  </a:cubicBezTo>
                  <a:cubicBezTo>
                    <a:pt x="1548" y="684"/>
                    <a:pt x="1321" y="811"/>
                    <a:pt x="1113" y="963"/>
                  </a:cubicBezTo>
                  <a:cubicBezTo>
                    <a:pt x="695" y="1269"/>
                    <a:pt x="348" y="1706"/>
                    <a:pt x="172" y="2227"/>
                  </a:cubicBezTo>
                  <a:cubicBezTo>
                    <a:pt x="1" y="2754"/>
                    <a:pt x="29" y="3324"/>
                    <a:pt x="207" y="3822"/>
                  </a:cubicBezTo>
                  <a:cubicBezTo>
                    <a:pt x="385" y="4328"/>
                    <a:pt x="708" y="4767"/>
                    <a:pt x="1135" y="5093"/>
                  </a:cubicBezTo>
                  <a:cubicBezTo>
                    <a:pt x="1343" y="5249"/>
                    <a:pt x="1576" y="5376"/>
                    <a:pt x="1820" y="5471"/>
                  </a:cubicBezTo>
                  <a:cubicBezTo>
                    <a:pt x="2060" y="5565"/>
                    <a:pt x="2308" y="5631"/>
                    <a:pt x="2563" y="5664"/>
                  </a:cubicBezTo>
                  <a:cubicBezTo>
                    <a:pt x="2727" y="5687"/>
                    <a:pt x="2892" y="5699"/>
                    <a:pt x="3057" y="5699"/>
                  </a:cubicBezTo>
                  <a:cubicBezTo>
                    <a:pt x="3146" y="5699"/>
                    <a:pt x="3235" y="5695"/>
                    <a:pt x="3324" y="5688"/>
                  </a:cubicBezTo>
                  <a:cubicBezTo>
                    <a:pt x="3581" y="5666"/>
                    <a:pt x="3833" y="5611"/>
                    <a:pt x="4077" y="5528"/>
                  </a:cubicBezTo>
                  <a:cubicBezTo>
                    <a:pt x="4324" y="5442"/>
                    <a:pt x="4559" y="5319"/>
                    <a:pt x="4770" y="5161"/>
                  </a:cubicBezTo>
                  <a:cubicBezTo>
                    <a:pt x="4978" y="5000"/>
                    <a:pt x="5161" y="4805"/>
                    <a:pt x="5306" y="4585"/>
                  </a:cubicBezTo>
                  <a:cubicBezTo>
                    <a:pt x="5447" y="4370"/>
                    <a:pt x="5554" y="4137"/>
                    <a:pt x="5627" y="3893"/>
                  </a:cubicBezTo>
                  <a:cubicBezTo>
                    <a:pt x="5702" y="3655"/>
                    <a:pt x="5743" y="3409"/>
                    <a:pt x="5756" y="3161"/>
                  </a:cubicBezTo>
                  <a:cubicBezTo>
                    <a:pt x="5772" y="2917"/>
                    <a:pt x="5759" y="2671"/>
                    <a:pt x="5717" y="2429"/>
                  </a:cubicBezTo>
                  <a:cubicBezTo>
                    <a:pt x="5675" y="2189"/>
                    <a:pt x="5605" y="1954"/>
                    <a:pt x="5510" y="1730"/>
                  </a:cubicBezTo>
                  <a:cubicBezTo>
                    <a:pt x="5467" y="1630"/>
                    <a:pt x="5418" y="1533"/>
                    <a:pt x="5364" y="1440"/>
                  </a:cubicBezTo>
                  <a:lnTo>
                    <a:pt x="5364" y="1440"/>
                  </a:lnTo>
                  <a:cubicBezTo>
                    <a:pt x="5710" y="1558"/>
                    <a:pt x="6062" y="1685"/>
                    <a:pt x="6425" y="1794"/>
                  </a:cubicBezTo>
                  <a:cubicBezTo>
                    <a:pt x="6647" y="1862"/>
                    <a:pt x="6873" y="1919"/>
                    <a:pt x="7099" y="1963"/>
                  </a:cubicBezTo>
                  <a:cubicBezTo>
                    <a:pt x="7214" y="1987"/>
                    <a:pt x="7330" y="2000"/>
                    <a:pt x="7444" y="2018"/>
                  </a:cubicBezTo>
                  <a:cubicBezTo>
                    <a:pt x="7561" y="2031"/>
                    <a:pt x="7677" y="2038"/>
                    <a:pt x="7796" y="2040"/>
                  </a:cubicBezTo>
                  <a:cubicBezTo>
                    <a:pt x="7818" y="2041"/>
                    <a:pt x="7840" y="2041"/>
                    <a:pt x="7861" y="2041"/>
                  </a:cubicBezTo>
                  <a:cubicBezTo>
                    <a:pt x="7956" y="2041"/>
                    <a:pt x="8051" y="2034"/>
                    <a:pt x="8145" y="2029"/>
                  </a:cubicBezTo>
                  <a:cubicBezTo>
                    <a:pt x="8262" y="2020"/>
                    <a:pt x="8378" y="2000"/>
                    <a:pt x="8493" y="1967"/>
                  </a:cubicBezTo>
                  <a:cubicBezTo>
                    <a:pt x="8717" y="1902"/>
                    <a:pt x="8930" y="1789"/>
                    <a:pt x="9086" y="1625"/>
                  </a:cubicBezTo>
                  <a:lnTo>
                    <a:pt x="9086" y="1625"/>
                  </a:lnTo>
                  <a:cubicBezTo>
                    <a:pt x="8902" y="1748"/>
                    <a:pt x="8688" y="1825"/>
                    <a:pt x="8466" y="1844"/>
                  </a:cubicBezTo>
                  <a:cubicBezTo>
                    <a:pt x="8404" y="1851"/>
                    <a:pt x="8341" y="1854"/>
                    <a:pt x="8278" y="1854"/>
                  </a:cubicBezTo>
                  <a:cubicBezTo>
                    <a:pt x="8233" y="1854"/>
                    <a:pt x="8188" y="1852"/>
                    <a:pt x="8143" y="1849"/>
                  </a:cubicBezTo>
                  <a:cubicBezTo>
                    <a:pt x="8033" y="1838"/>
                    <a:pt x="7923" y="1829"/>
                    <a:pt x="7816" y="1809"/>
                  </a:cubicBezTo>
                  <a:cubicBezTo>
                    <a:pt x="7708" y="1794"/>
                    <a:pt x="7603" y="1763"/>
                    <a:pt x="7495" y="1741"/>
                  </a:cubicBezTo>
                  <a:cubicBezTo>
                    <a:pt x="7389" y="1710"/>
                    <a:pt x="7286" y="1684"/>
                    <a:pt x="7181" y="1647"/>
                  </a:cubicBezTo>
                  <a:cubicBezTo>
                    <a:pt x="6974" y="1578"/>
                    <a:pt x="6767" y="1497"/>
                    <a:pt x="6565" y="1409"/>
                  </a:cubicBezTo>
                  <a:cubicBezTo>
                    <a:pt x="6159" y="1233"/>
                    <a:pt x="5754" y="1036"/>
                    <a:pt x="5330" y="851"/>
                  </a:cubicBezTo>
                  <a:cubicBezTo>
                    <a:pt x="5106" y="754"/>
                    <a:pt x="4872" y="666"/>
                    <a:pt x="4632" y="591"/>
                  </a:cubicBezTo>
                  <a:lnTo>
                    <a:pt x="4632" y="591"/>
                  </a:lnTo>
                  <a:cubicBezTo>
                    <a:pt x="4273" y="302"/>
                    <a:pt x="3854" y="98"/>
                    <a:pt x="3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009;p46">
              <a:extLst>
                <a:ext uri="{FF2B5EF4-FFF2-40B4-BE49-F238E27FC236}">
                  <a16:creationId xmlns:a16="http://schemas.microsoft.com/office/drawing/2014/main" id="{2C96A4DA-2E72-5598-5A7F-6BE1C947540E}"/>
                </a:ext>
              </a:extLst>
            </p:cNvPr>
            <p:cNvSpPr/>
            <p:nvPr/>
          </p:nvSpPr>
          <p:spPr>
            <a:xfrm>
              <a:off x="1951550" y="3273350"/>
              <a:ext cx="252725" cy="103875"/>
            </a:xfrm>
            <a:custGeom>
              <a:avLst/>
              <a:gdLst/>
              <a:ahLst/>
              <a:cxnLst/>
              <a:rect l="l" t="t" r="r" b="b"/>
              <a:pathLst>
                <a:path w="10109" h="4155" extrusionOk="0">
                  <a:moveTo>
                    <a:pt x="5710" y="1"/>
                  </a:moveTo>
                  <a:cubicBezTo>
                    <a:pt x="5514" y="1"/>
                    <a:pt x="5320" y="7"/>
                    <a:pt x="5126" y="18"/>
                  </a:cubicBezTo>
                  <a:cubicBezTo>
                    <a:pt x="4844" y="36"/>
                    <a:pt x="4565" y="60"/>
                    <a:pt x="4288" y="104"/>
                  </a:cubicBezTo>
                  <a:cubicBezTo>
                    <a:pt x="3735" y="192"/>
                    <a:pt x="3183" y="312"/>
                    <a:pt x="2655" y="515"/>
                  </a:cubicBezTo>
                  <a:cubicBezTo>
                    <a:pt x="2130" y="715"/>
                    <a:pt x="1631" y="985"/>
                    <a:pt x="1179" y="1317"/>
                  </a:cubicBezTo>
                  <a:cubicBezTo>
                    <a:pt x="728" y="1647"/>
                    <a:pt x="332" y="2044"/>
                    <a:pt x="1" y="2493"/>
                  </a:cubicBezTo>
                  <a:cubicBezTo>
                    <a:pt x="757" y="1697"/>
                    <a:pt x="1699" y="1101"/>
                    <a:pt x="2743" y="761"/>
                  </a:cubicBezTo>
                  <a:cubicBezTo>
                    <a:pt x="3003" y="677"/>
                    <a:pt x="3264" y="609"/>
                    <a:pt x="3528" y="552"/>
                  </a:cubicBezTo>
                  <a:cubicBezTo>
                    <a:pt x="3794" y="495"/>
                    <a:pt x="4062" y="451"/>
                    <a:pt x="4332" y="418"/>
                  </a:cubicBezTo>
                  <a:cubicBezTo>
                    <a:pt x="4603" y="385"/>
                    <a:pt x="4873" y="356"/>
                    <a:pt x="5143" y="345"/>
                  </a:cubicBezTo>
                  <a:cubicBezTo>
                    <a:pt x="5306" y="339"/>
                    <a:pt x="5468" y="335"/>
                    <a:pt x="5629" y="335"/>
                  </a:cubicBezTo>
                  <a:cubicBezTo>
                    <a:pt x="5739" y="335"/>
                    <a:pt x="5849" y="337"/>
                    <a:pt x="5959" y="341"/>
                  </a:cubicBezTo>
                  <a:cubicBezTo>
                    <a:pt x="6499" y="354"/>
                    <a:pt x="7036" y="427"/>
                    <a:pt x="7561" y="556"/>
                  </a:cubicBezTo>
                  <a:cubicBezTo>
                    <a:pt x="7627" y="572"/>
                    <a:pt x="7693" y="587"/>
                    <a:pt x="7756" y="607"/>
                  </a:cubicBezTo>
                  <a:cubicBezTo>
                    <a:pt x="7820" y="627"/>
                    <a:pt x="7886" y="642"/>
                    <a:pt x="7948" y="664"/>
                  </a:cubicBezTo>
                  <a:cubicBezTo>
                    <a:pt x="8071" y="712"/>
                    <a:pt x="8198" y="750"/>
                    <a:pt x="8315" y="811"/>
                  </a:cubicBezTo>
                  <a:cubicBezTo>
                    <a:pt x="8554" y="923"/>
                    <a:pt x="8778" y="1066"/>
                    <a:pt x="8981" y="1236"/>
                  </a:cubicBezTo>
                  <a:cubicBezTo>
                    <a:pt x="9187" y="1403"/>
                    <a:pt x="9354" y="1607"/>
                    <a:pt x="9510" y="1825"/>
                  </a:cubicBezTo>
                  <a:cubicBezTo>
                    <a:pt x="9666" y="2040"/>
                    <a:pt x="9776" y="2286"/>
                    <a:pt x="9862" y="2541"/>
                  </a:cubicBezTo>
                  <a:cubicBezTo>
                    <a:pt x="9954" y="2794"/>
                    <a:pt x="9989" y="3064"/>
                    <a:pt x="10009" y="3334"/>
                  </a:cubicBezTo>
                  <a:lnTo>
                    <a:pt x="10014" y="3539"/>
                  </a:lnTo>
                  <a:cubicBezTo>
                    <a:pt x="10014" y="3607"/>
                    <a:pt x="10005" y="3675"/>
                    <a:pt x="10000" y="3743"/>
                  </a:cubicBezTo>
                  <a:lnTo>
                    <a:pt x="9996" y="3847"/>
                  </a:lnTo>
                  <a:cubicBezTo>
                    <a:pt x="9992" y="3882"/>
                    <a:pt x="9985" y="3915"/>
                    <a:pt x="9981" y="3950"/>
                  </a:cubicBezTo>
                  <a:lnTo>
                    <a:pt x="9948" y="4154"/>
                  </a:lnTo>
                  <a:cubicBezTo>
                    <a:pt x="10027" y="3890"/>
                    <a:pt x="10093" y="3616"/>
                    <a:pt x="10102" y="3334"/>
                  </a:cubicBezTo>
                  <a:cubicBezTo>
                    <a:pt x="10106" y="3264"/>
                    <a:pt x="10108" y="3194"/>
                    <a:pt x="10104" y="3123"/>
                  </a:cubicBezTo>
                  <a:cubicBezTo>
                    <a:pt x="10104" y="3053"/>
                    <a:pt x="10099" y="2983"/>
                    <a:pt x="10091" y="2915"/>
                  </a:cubicBezTo>
                  <a:lnTo>
                    <a:pt x="10064" y="2704"/>
                  </a:lnTo>
                  <a:cubicBezTo>
                    <a:pt x="10051" y="2631"/>
                    <a:pt x="10033" y="2565"/>
                    <a:pt x="10018" y="2495"/>
                  </a:cubicBezTo>
                  <a:cubicBezTo>
                    <a:pt x="9880" y="1934"/>
                    <a:pt x="9578" y="1429"/>
                    <a:pt x="9152" y="1038"/>
                  </a:cubicBezTo>
                  <a:cubicBezTo>
                    <a:pt x="9126" y="1014"/>
                    <a:pt x="9099" y="987"/>
                    <a:pt x="9073" y="965"/>
                  </a:cubicBezTo>
                  <a:lnTo>
                    <a:pt x="8987" y="897"/>
                  </a:lnTo>
                  <a:cubicBezTo>
                    <a:pt x="8930" y="855"/>
                    <a:pt x="8875" y="805"/>
                    <a:pt x="8816" y="767"/>
                  </a:cubicBezTo>
                  <a:lnTo>
                    <a:pt x="8633" y="651"/>
                  </a:lnTo>
                  <a:cubicBezTo>
                    <a:pt x="8603" y="631"/>
                    <a:pt x="8572" y="614"/>
                    <a:pt x="8539" y="596"/>
                  </a:cubicBezTo>
                  <a:lnTo>
                    <a:pt x="8442" y="548"/>
                  </a:lnTo>
                  <a:cubicBezTo>
                    <a:pt x="8317" y="477"/>
                    <a:pt x="8178" y="429"/>
                    <a:pt x="8047" y="374"/>
                  </a:cubicBezTo>
                  <a:cubicBezTo>
                    <a:pt x="7978" y="350"/>
                    <a:pt x="7910" y="330"/>
                    <a:pt x="7844" y="308"/>
                  </a:cubicBezTo>
                  <a:cubicBezTo>
                    <a:pt x="7776" y="284"/>
                    <a:pt x="7708" y="266"/>
                    <a:pt x="7640" y="247"/>
                  </a:cubicBezTo>
                  <a:cubicBezTo>
                    <a:pt x="7367" y="174"/>
                    <a:pt x="7088" y="117"/>
                    <a:pt x="6809" y="80"/>
                  </a:cubicBezTo>
                  <a:cubicBezTo>
                    <a:pt x="6530" y="40"/>
                    <a:pt x="6249" y="16"/>
                    <a:pt x="5967" y="5"/>
                  </a:cubicBezTo>
                  <a:cubicBezTo>
                    <a:pt x="5881" y="2"/>
                    <a:pt x="5795" y="1"/>
                    <a:pt x="57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010;p46">
              <a:extLst>
                <a:ext uri="{FF2B5EF4-FFF2-40B4-BE49-F238E27FC236}">
                  <a16:creationId xmlns:a16="http://schemas.microsoft.com/office/drawing/2014/main" id="{BF271009-C662-26DB-09DC-5A364862A293}"/>
                </a:ext>
              </a:extLst>
            </p:cNvPr>
            <p:cNvSpPr/>
            <p:nvPr/>
          </p:nvSpPr>
          <p:spPr>
            <a:xfrm>
              <a:off x="1676500" y="3283900"/>
              <a:ext cx="361000" cy="280025"/>
            </a:xfrm>
            <a:custGeom>
              <a:avLst/>
              <a:gdLst/>
              <a:ahLst/>
              <a:cxnLst/>
              <a:rect l="l" t="t" r="r" b="b"/>
              <a:pathLst>
                <a:path w="14440" h="11201" extrusionOk="0">
                  <a:moveTo>
                    <a:pt x="14440" y="0"/>
                  </a:moveTo>
                  <a:cubicBezTo>
                    <a:pt x="13268" y="176"/>
                    <a:pt x="12174" y="686"/>
                    <a:pt x="11286" y="1466"/>
                  </a:cubicBezTo>
                  <a:cubicBezTo>
                    <a:pt x="11064" y="1666"/>
                    <a:pt x="10855" y="1879"/>
                    <a:pt x="10664" y="2106"/>
                  </a:cubicBezTo>
                  <a:cubicBezTo>
                    <a:pt x="10471" y="2328"/>
                    <a:pt x="10286" y="2554"/>
                    <a:pt x="10106" y="2785"/>
                  </a:cubicBezTo>
                  <a:cubicBezTo>
                    <a:pt x="9745" y="3249"/>
                    <a:pt x="9411" y="3728"/>
                    <a:pt x="9093" y="4216"/>
                  </a:cubicBezTo>
                  <a:cubicBezTo>
                    <a:pt x="8934" y="4460"/>
                    <a:pt x="8781" y="4708"/>
                    <a:pt x="8627" y="4954"/>
                  </a:cubicBezTo>
                  <a:lnTo>
                    <a:pt x="8178" y="5693"/>
                  </a:lnTo>
                  <a:cubicBezTo>
                    <a:pt x="7877" y="6183"/>
                    <a:pt x="7576" y="6666"/>
                    <a:pt x="7258" y="7130"/>
                  </a:cubicBezTo>
                  <a:cubicBezTo>
                    <a:pt x="6937" y="7594"/>
                    <a:pt x="6600" y="8040"/>
                    <a:pt x="6231" y="8451"/>
                  </a:cubicBezTo>
                  <a:cubicBezTo>
                    <a:pt x="5866" y="8860"/>
                    <a:pt x="5462" y="9231"/>
                    <a:pt x="5025" y="9561"/>
                  </a:cubicBezTo>
                  <a:cubicBezTo>
                    <a:pt x="4594" y="9882"/>
                    <a:pt x="4121" y="10134"/>
                    <a:pt x="3627" y="10273"/>
                  </a:cubicBezTo>
                  <a:cubicBezTo>
                    <a:pt x="3387" y="10343"/>
                    <a:pt x="3137" y="10383"/>
                    <a:pt x="2886" y="10387"/>
                  </a:cubicBezTo>
                  <a:cubicBezTo>
                    <a:pt x="2640" y="10387"/>
                    <a:pt x="2394" y="10350"/>
                    <a:pt x="2161" y="10277"/>
                  </a:cubicBezTo>
                  <a:cubicBezTo>
                    <a:pt x="1691" y="10130"/>
                    <a:pt x="1269" y="9824"/>
                    <a:pt x="1005" y="9422"/>
                  </a:cubicBezTo>
                  <a:cubicBezTo>
                    <a:pt x="735" y="9011"/>
                    <a:pt x="640" y="8510"/>
                    <a:pt x="746" y="8031"/>
                  </a:cubicBezTo>
                  <a:cubicBezTo>
                    <a:pt x="759" y="7969"/>
                    <a:pt x="770" y="7908"/>
                    <a:pt x="792" y="7849"/>
                  </a:cubicBezTo>
                  <a:cubicBezTo>
                    <a:pt x="811" y="7789"/>
                    <a:pt x="829" y="7726"/>
                    <a:pt x="851" y="7673"/>
                  </a:cubicBezTo>
                  <a:cubicBezTo>
                    <a:pt x="897" y="7559"/>
                    <a:pt x="954" y="7451"/>
                    <a:pt x="1022" y="7350"/>
                  </a:cubicBezTo>
                  <a:cubicBezTo>
                    <a:pt x="1163" y="7141"/>
                    <a:pt x="1350" y="6952"/>
                    <a:pt x="1554" y="6776"/>
                  </a:cubicBezTo>
                  <a:cubicBezTo>
                    <a:pt x="1761" y="6600"/>
                    <a:pt x="1994" y="6442"/>
                    <a:pt x="2227" y="6282"/>
                  </a:cubicBezTo>
                  <a:cubicBezTo>
                    <a:pt x="2460" y="6121"/>
                    <a:pt x="2704" y="5976"/>
                    <a:pt x="2950" y="5831"/>
                  </a:cubicBezTo>
                  <a:cubicBezTo>
                    <a:pt x="3930" y="5253"/>
                    <a:pt x="4989" y="4783"/>
                    <a:pt x="6009" y="4235"/>
                  </a:cubicBezTo>
                  <a:lnTo>
                    <a:pt x="6009" y="4235"/>
                  </a:lnTo>
                  <a:cubicBezTo>
                    <a:pt x="4917" y="4614"/>
                    <a:pt x="3822" y="4976"/>
                    <a:pt x="2759" y="5471"/>
                  </a:cubicBezTo>
                  <a:cubicBezTo>
                    <a:pt x="2495" y="5594"/>
                    <a:pt x="2231" y="5726"/>
                    <a:pt x="1974" y="5871"/>
                  </a:cubicBezTo>
                  <a:cubicBezTo>
                    <a:pt x="1713" y="6016"/>
                    <a:pt x="1460" y="6174"/>
                    <a:pt x="1218" y="6348"/>
                  </a:cubicBezTo>
                  <a:cubicBezTo>
                    <a:pt x="959" y="6530"/>
                    <a:pt x="728" y="6748"/>
                    <a:pt x="532" y="6996"/>
                  </a:cubicBezTo>
                  <a:cubicBezTo>
                    <a:pt x="431" y="7128"/>
                    <a:pt x="343" y="7271"/>
                    <a:pt x="273" y="7420"/>
                  </a:cubicBezTo>
                  <a:cubicBezTo>
                    <a:pt x="233" y="7499"/>
                    <a:pt x="209" y="7572"/>
                    <a:pt x="179" y="7646"/>
                  </a:cubicBezTo>
                  <a:cubicBezTo>
                    <a:pt x="152" y="7723"/>
                    <a:pt x="128" y="7802"/>
                    <a:pt x="106" y="7882"/>
                  </a:cubicBezTo>
                  <a:cubicBezTo>
                    <a:pt x="20" y="8202"/>
                    <a:pt x="0" y="8539"/>
                    <a:pt x="44" y="8871"/>
                  </a:cubicBezTo>
                  <a:cubicBezTo>
                    <a:pt x="55" y="8954"/>
                    <a:pt x="71" y="9035"/>
                    <a:pt x="91" y="9117"/>
                  </a:cubicBezTo>
                  <a:cubicBezTo>
                    <a:pt x="113" y="9198"/>
                    <a:pt x="132" y="9279"/>
                    <a:pt x="163" y="9358"/>
                  </a:cubicBezTo>
                  <a:cubicBezTo>
                    <a:pt x="220" y="9517"/>
                    <a:pt x="293" y="9671"/>
                    <a:pt x="379" y="9813"/>
                  </a:cubicBezTo>
                  <a:cubicBezTo>
                    <a:pt x="726" y="10391"/>
                    <a:pt x="1284" y="10813"/>
                    <a:pt x="1908" y="11029"/>
                  </a:cubicBezTo>
                  <a:cubicBezTo>
                    <a:pt x="2222" y="11139"/>
                    <a:pt x="2550" y="11196"/>
                    <a:pt x="2882" y="11200"/>
                  </a:cubicBezTo>
                  <a:cubicBezTo>
                    <a:pt x="3207" y="11200"/>
                    <a:pt x="3532" y="11156"/>
                    <a:pt x="3847" y="11071"/>
                  </a:cubicBezTo>
                  <a:cubicBezTo>
                    <a:pt x="4466" y="10904"/>
                    <a:pt x="5027" y="10600"/>
                    <a:pt x="5521" y="10238"/>
                  </a:cubicBezTo>
                  <a:cubicBezTo>
                    <a:pt x="6005" y="9871"/>
                    <a:pt x="6451" y="9457"/>
                    <a:pt x="6849" y="9000"/>
                  </a:cubicBezTo>
                  <a:cubicBezTo>
                    <a:pt x="7238" y="8550"/>
                    <a:pt x="7596" y="8073"/>
                    <a:pt x="7919" y="7572"/>
                  </a:cubicBezTo>
                  <a:cubicBezTo>
                    <a:pt x="8561" y="6585"/>
                    <a:pt x="9086" y="5548"/>
                    <a:pt x="9653" y="4561"/>
                  </a:cubicBezTo>
                  <a:cubicBezTo>
                    <a:pt x="9939" y="4066"/>
                    <a:pt x="10233" y="3581"/>
                    <a:pt x="10550" y="3108"/>
                  </a:cubicBezTo>
                  <a:cubicBezTo>
                    <a:pt x="10708" y="2871"/>
                    <a:pt x="10871" y="2640"/>
                    <a:pt x="11040" y="2411"/>
                  </a:cubicBezTo>
                  <a:cubicBezTo>
                    <a:pt x="11203" y="2183"/>
                    <a:pt x="11381" y="1967"/>
                    <a:pt x="11572" y="1763"/>
                  </a:cubicBezTo>
                  <a:cubicBezTo>
                    <a:pt x="11948" y="1350"/>
                    <a:pt x="12394" y="1003"/>
                    <a:pt x="12877" y="706"/>
                  </a:cubicBezTo>
                  <a:cubicBezTo>
                    <a:pt x="13119" y="556"/>
                    <a:pt x="13372" y="425"/>
                    <a:pt x="13633" y="310"/>
                  </a:cubicBezTo>
                  <a:cubicBezTo>
                    <a:pt x="13895" y="192"/>
                    <a:pt x="14165" y="88"/>
                    <a:pt x="14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011;p46">
              <a:extLst>
                <a:ext uri="{FF2B5EF4-FFF2-40B4-BE49-F238E27FC236}">
                  <a16:creationId xmlns:a16="http://schemas.microsoft.com/office/drawing/2014/main" id="{5203BD98-1CA1-FB5A-4C59-E01F85DE49D0}"/>
                </a:ext>
              </a:extLst>
            </p:cNvPr>
            <p:cNvSpPr/>
            <p:nvPr/>
          </p:nvSpPr>
          <p:spPr>
            <a:xfrm>
              <a:off x="1689950" y="3275275"/>
              <a:ext cx="244475" cy="198600"/>
            </a:xfrm>
            <a:custGeom>
              <a:avLst/>
              <a:gdLst/>
              <a:ahLst/>
              <a:cxnLst/>
              <a:rect l="l" t="t" r="r" b="b"/>
              <a:pathLst>
                <a:path w="9779" h="7944" extrusionOk="0">
                  <a:moveTo>
                    <a:pt x="8937" y="0"/>
                  </a:moveTo>
                  <a:cubicBezTo>
                    <a:pt x="9135" y="207"/>
                    <a:pt x="9322" y="425"/>
                    <a:pt x="9460" y="666"/>
                  </a:cubicBezTo>
                  <a:cubicBezTo>
                    <a:pt x="9590" y="908"/>
                    <a:pt x="9667" y="1183"/>
                    <a:pt x="9605" y="1442"/>
                  </a:cubicBezTo>
                  <a:cubicBezTo>
                    <a:pt x="9561" y="1706"/>
                    <a:pt x="9394" y="1928"/>
                    <a:pt x="9225" y="2145"/>
                  </a:cubicBezTo>
                  <a:cubicBezTo>
                    <a:pt x="9047" y="2359"/>
                    <a:pt x="8851" y="2554"/>
                    <a:pt x="8638" y="2730"/>
                  </a:cubicBezTo>
                  <a:cubicBezTo>
                    <a:pt x="8196" y="3073"/>
                    <a:pt x="7720" y="3370"/>
                    <a:pt x="7216" y="3611"/>
                  </a:cubicBezTo>
                  <a:cubicBezTo>
                    <a:pt x="6715" y="3866"/>
                    <a:pt x="6194" y="4088"/>
                    <a:pt x="5671" y="4312"/>
                  </a:cubicBezTo>
                  <a:lnTo>
                    <a:pt x="4889" y="4653"/>
                  </a:lnTo>
                  <a:lnTo>
                    <a:pt x="4104" y="4991"/>
                  </a:lnTo>
                  <a:cubicBezTo>
                    <a:pt x="3583" y="5224"/>
                    <a:pt x="3060" y="5457"/>
                    <a:pt x="2553" y="5728"/>
                  </a:cubicBezTo>
                  <a:cubicBezTo>
                    <a:pt x="2043" y="5991"/>
                    <a:pt x="1553" y="6293"/>
                    <a:pt x="1087" y="6631"/>
                  </a:cubicBezTo>
                  <a:cubicBezTo>
                    <a:pt x="856" y="6802"/>
                    <a:pt x="634" y="6989"/>
                    <a:pt x="443" y="7207"/>
                  </a:cubicBezTo>
                  <a:cubicBezTo>
                    <a:pt x="346" y="7315"/>
                    <a:pt x="260" y="7431"/>
                    <a:pt x="183" y="7554"/>
                  </a:cubicBezTo>
                  <a:cubicBezTo>
                    <a:pt x="109" y="7677"/>
                    <a:pt x="47" y="7807"/>
                    <a:pt x="1" y="7943"/>
                  </a:cubicBezTo>
                  <a:cubicBezTo>
                    <a:pt x="126" y="7690"/>
                    <a:pt x="300" y="7462"/>
                    <a:pt x="509" y="7273"/>
                  </a:cubicBezTo>
                  <a:cubicBezTo>
                    <a:pt x="715" y="7082"/>
                    <a:pt x="939" y="6912"/>
                    <a:pt x="1179" y="6765"/>
                  </a:cubicBezTo>
                  <a:cubicBezTo>
                    <a:pt x="1298" y="6690"/>
                    <a:pt x="1419" y="6613"/>
                    <a:pt x="1542" y="6545"/>
                  </a:cubicBezTo>
                  <a:cubicBezTo>
                    <a:pt x="1665" y="6477"/>
                    <a:pt x="1788" y="6405"/>
                    <a:pt x="1913" y="6341"/>
                  </a:cubicBezTo>
                  <a:cubicBezTo>
                    <a:pt x="2161" y="6207"/>
                    <a:pt x="2414" y="6079"/>
                    <a:pt x="2669" y="5961"/>
                  </a:cubicBezTo>
                  <a:cubicBezTo>
                    <a:pt x="3183" y="5721"/>
                    <a:pt x="3704" y="5499"/>
                    <a:pt x="4229" y="5282"/>
                  </a:cubicBezTo>
                  <a:cubicBezTo>
                    <a:pt x="4753" y="5066"/>
                    <a:pt x="5282" y="4846"/>
                    <a:pt x="5803" y="4618"/>
                  </a:cubicBezTo>
                  <a:cubicBezTo>
                    <a:pt x="6324" y="4389"/>
                    <a:pt x="6854" y="4163"/>
                    <a:pt x="7361" y="3893"/>
                  </a:cubicBezTo>
                  <a:cubicBezTo>
                    <a:pt x="7871" y="3622"/>
                    <a:pt x="8366" y="3312"/>
                    <a:pt x="8805" y="2926"/>
                  </a:cubicBezTo>
                  <a:cubicBezTo>
                    <a:pt x="8911" y="2824"/>
                    <a:pt x="9023" y="2730"/>
                    <a:pt x="9117" y="2618"/>
                  </a:cubicBezTo>
                  <a:cubicBezTo>
                    <a:pt x="9168" y="2563"/>
                    <a:pt x="9218" y="2510"/>
                    <a:pt x="9265" y="2453"/>
                  </a:cubicBezTo>
                  <a:lnTo>
                    <a:pt x="9399" y="2277"/>
                  </a:lnTo>
                  <a:cubicBezTo>
                    <a:pt x="9445" y="2220"/>
                    <a:pt x="9480" y="2154"/>
                    <a:pt x="9520" y="2093"/>
                  </a:cubicBezTo>
                  <a:lnTo>
                    <a:pt x="9579" y="2000"/>
                  </a:lnTo>
                  <a:cubicBezTo>
                    <a:pt x="9599" y="1970"/>
                    <a:pt x="9614" y="1934"/>
                    <a:pt x="9632" y="1901"/>
                  </a:cubicBezTo>
                  <a:cubicBezTo>
                    <a:pt x="9665" y="1833"/>
                    <a:pt x="9695" y="1763"/>
                    <a:pt x="9719" y="1690"/>
                  </a:cubicBezTo>
                  <a:cubicBezTo>
                    <a:pt x="9730" y="1655"/>
                    <a:pt x="9737" y="1618"/>
                    <a:pt x="9748" y="1581"/>
                  </a:cubicBezTo>
                  <a:cubicBezTo>
                    <a:pt x="9752" y="1563"/>
                    <a:pt x="9757" y="1545"/>
                    <a:pt x="9761" y="1526"/>
                  </a:cubicBezTo>
                  <a:lnTo>
                    <a:pt x="9768" y="1468"/>
                  </a:lnTo>
                  <a:cubicBezTo>
                    <a:pt x="9777" y="1392"/>
                    <a:pt x="9779" y="1317"/>
                    <a:pt x="9772" y="1240"/>
                  </a:cubicBezTo>
                  <a:lnTo>
                    <a:pt x="9757" y="1128"/>
                  </a:lnTo>
                  <a:cubicBezTo>
                    <a:pt x="9750" y="1090"/>
                    <a:pt x="9739" y="1053"/>
                    <a:pt x="9728" y="1018"/>
                  </a:cubicBezTo>
                  <a:cubicBezTo>
                    <a:pt x="9687" y="875"/>
                    <a:pt x="9621" y="741"/>
                    <a:pt x="9537" y="618"/>
                  </a:cubicBezTo>
                  <a:cubicBezTo>
                    <a:pt x="9454" y="499"/>
                    <a:pt x="9359" y="389"/>
                    <a:pt x="9258" y="286"/>
                  </a:cubicBezTo>
                  <a:cubicBezTo>
                    <a:pt x="9155" y="185"/>
                    <a:pt x="9047" y="90"/>
                    <a:pt x="89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012;p46">
              <a:extLst>
                <a:ext uri="{FF2B5EF4-FFF2-40B4-BE49-F238E27FC236}">
                  <a16:creationId xmlns:a16="http://schemas.microsoft.com/office/drawing/2014/main" id="{8E2FA9D8-03AD-D47F-6F6B-A1693B5D8F59}"/>
                </a:ext>
              </a:extLst>
            </p:cNvPr>
            <p:cNvSpPr/>
            <p:nvPr/>
          </p:nvSpPr>
          <p:spPr>
            <a:xfrm>
              <a:off x="1551125" y="2699800"/>
              <a:ext cx="865550" cy="661825"/>
            </a:xfrm>
            <a:custGeom>
              <a:avLst/>
              <a:gdLst/>
              <a:ahLst/>
              <a:cxnLst/>
              <a:rect l="l" t="t" r="r" b="b"/>
              <a:pathLst>
                <a:path w="34622" h="26473" extrusionOk="0">
                  <a:moveTo>
                    <a:pt x="29657" y="1"/>
                  </a:moveTo>
                  <a:cubicBezTo>
                    <a:pt x="29643" y="1"/>
                    <a:pt x="29628" y="3"/>
                    <a:pt x="29613" y="7"/>
                  </a:cubicBezTo>
                  <a:lnTo>
                    <a:pt x="141" y="7611"/>
                  </a:lnTo>
                  <a:cubicBezTo>
                    <a:pt x="53" y="7635"/>
                    <a:pt x="0" y="7725"/>
                    <a:pt x="22" y="7813"/>
                  </a:cubicBezTo>
                  <a:lnTo>
                    <a:pt x="4805" y="26347"/>
                  </a:lnTo>
                  <a:cubicBezTo>
                    <a:pt x="4825" y="26423"/>
                    <a:pt x="4893" y="26473"/>
                    <a:pt x="4966" y="26473"/>
                  </a:cubicBezTo>
                  <a:cubicBezTo>
                    <a:pt x="4980" y="26473"/>
                    <a:pt x="4993" y="26471"/>
                    <a:pt x="5007" y="26468"/>
                  </a:cubicBezTo>
                  <a:lnTo>
                    <a:pt x="34479" y="18861"/>
                  </a:lnTo>
                  <a:cubicBezTo>
                    <a:pt x="34569" y="18839"/>
                    <a:pt x="34622" y="18749"/>
                    <a:pt x="34600" y="18659"/>
                  </a:cubicBezTo>
                  <a:lnTo>
                    <a:pt x="29817" y="125"/>
                  </a:lnTo>
                  <a:cubicBezTo>
                    <a:pt x="29797" y="50"/>
                    <a:pt x="29731" y="1"/>
                    <a:pt x="29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013;p46">
              <a:extLst>
                <a:ext uri="{FF2B5EF4-FFF2-40B4-BE49-F238E27FC236}">
                  <a16:creationId xmlns:a16="http://schemas.microsoft.com/office/drawing/2014/main" id="{B9C2FFAF-1D68-C5A2-8438-9CAF500EC0F5}"/>
                </a:ext>
              </a:extLst>
            </p:cNvPr>
            <p:cNvSpPr/>
            <p:nvPr/>
          </p:nvSpPr>
          <p:spPr>
            <a:xfrm>
              <a:off x="1609850" y="2754350"/>
              <a:ext cx="732825" cy="469850"/>
            </a:xfrm>
            <a:custGeom>
              <a:avLst/>
              <a:gdLst/>
              <a:ahLst/>
              <a:cxnLst/>
              <a:rect l="l" t="t" r="r" b="b"/>
              <a:pathLst>
                <a:path w="29313" h="18794" extrusionOk="0">
                  <a:moveTo>
                    <a:pt x="24989" y="0"/>
                  </a:moveTo>
                  <a:lnTo>
                    <a:pt x="12923" y="3165"/>
                  </a:lnTo>
                  <a:lnTo>
                    <a:pt x="836" y="6231"/>
                  </a:lnTo>
                  <a:lnTo>
                    <a:pt x="1" y="7789"/>
                  </a:lnTo>
                  <a:lnTo>
                    <a:pt x="2838" y="18793"/>
                  </a:lnTo>
                  <a:lnTo>
                    <a:pt x="16075" y="15378"/>
                  </a:lnTo>
                  <a:lnTo>
                    <a:pt x="29312" y="11963"/>
                  </a:lnTo>
                  <a:lnTo>
                    <a:pt x="26473" y="959"/>
                  </a:lnTo>
                  <a:lnTo>
                    <a:pt x="249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014;p46">
              <a:extLst>
                <a:ext uri="{FF2B5EF4-FFF2-40B4-BE49-F238E27FC236}">
                  <a16:creationId xmlns:a16="http://schemas.microsoft.com/office/drawing/2014/main" id="{6CC3431B-A1B6-24CF-168B-4493A2836DDC}"/>
                </a:ext>
              </a:extLst>
            </p:cNvPr>
            <p:cNvSpPr/>
            <p:nvPr/>
          </p:nvSpPr>
          <p:spPr>
            <a:xfrm>
              <a:off x="1787000" y="3099225"/>
              <a:ext cx="508800" cy="232125"/>
            </a:xfrm>
            <a:custGeom>
              <a:avLst/>
              <a:gdLst/>
              <a:ahLst/>
              <a:cxnLst/>
              <a:rect l="l" t="t" r="r" b="b"/>
              <a:pathLst>
                <a:path w="20352" h="9285" extrusionOk="0">
                  <a:moveTo>
                    <a:pt x="18385" y="1"/>
                  </a:moveTo>
                  <a:lnTo>
                    <a:pt x="18332" y="14"/>
                  </a:lnTo>
                  <a:lnTo>
                    <a:pt x="16042" y="583"/>
                  </a:lnTo>
                  <a:lnTo>
                    <a:pt x="14897" y="867"/>
                  </a:lnTo>
                  <a:lnTo>
                    <a:pt x="13752" y="1157"/>
                  </a:lnTo>
                  <a:cubicBezTo>
                    <a:pt x="12226" y="1539"/>
                    <a:pt x="10703" y="1933"/>
                    <a:pt x="9180" y="2324"/>
                  </a:cubicBezTo>
                  <a:cubicBezTo>
                    <a:pt x="7657" y="2719"/>
                    <a:pt x="6134" y="3111"/>
                    <a:pt x="4613" y="3513"/>
                  </a:cubicBezTo>
                  <a:cubicBezTo>
                    <a:pt x="3092" y="3911"/>
                    <a:pt x="1574" y="4324"/>
                    <a:pt x="53" y="4730"/>
                  </a:cubicBezTo>
                  <a:lnTo>
                    <a:pt x="0" y="4743"/>
                  </a:lnTo>
                  <a:lnTo>
                    <a:pt x="2" y="4798"/>
                  </a:lnTo>
                  <a:lnTo>
                    <a:pt x="62" y="5919"/>
                  </a:lnTo>
                  <a:lnTo>
                    <a:pt x="128" y="7040"/>
                  </a:lnTo>
                  <a:lnTo>
                    <a:pt x="191" y="8163"/>
                  </a:lnTo>
                  <a:lnTo>
                    <a:pt x="262" y="9284"/>
                  </a:lnTo>
                  <a:lnTo>
                    <a:pt x="235" y="8161"/>
                  </a:lnTo>
                  <a:lnTo>
                    <a:pt x="205" y="7038"/>
                  </a:lnTo>
                  <a:lnTo>
                    <a:pt x="174" y="5915"/>
                  </a:lnTo>
                  <a:lnTo>
                    <a:pt x="138" y="4847"/>
                  </a:lnTo>
                  <a:lnTo>
                    <a:pt x="138" y="4847"/>
                  </a:lnTo>
                  <a:cubicBezTo>
                    <a:pt x="1648" y="4471"/>
                    <a:pt x="3158" y="4102"/>
                    <a:pt x="4666" y="3717"/>
                  </a:cubicBezTo>
                  <a:cubicBezTo>
                    <a:pt x="6191" y="3335"/>
                    <a:pt x="7714" y="2941"/>
                    <a:pt x="9237" y="2550"/>
                  </a:cubicBezTo>
                  <a:cubicBezTo>
                    <a:pt x="10758" y="2154"/>
                    <a:pt x="12284" y="1763"/>
                    <a:pt x="13804" y="1361"/>
                  </a:cubicBezTo>
                  <a:lnTo>
                    <a:pt x="14945" y="1060"/>
                  </a:lnTo>
                  <a:lnTo>
                    <a:pt x="16084" y="755"/>
                  </a:lnTo>
                  <a:lnTo>
                    <a:pt x="18313" y="160"/>
                  </a:lnTo>
                  <a:lnTo>
                    <a:pt x="18313" y="160"/>
                  </a:lnTo>
                  <a:lnTo>
                    <a:pt x="18800" y="1111"/>
                  </a:lnTo>
                  <a:lnTo>
                    <a:pt x="19316" y="2108"/>
                  </a:lnTo>
                  <a:lnTo>
                    <a:pt x="19831" y="3106"/>
                  </a:lnTo>
                  <a:lnTo>
                    <a:pt x="20352" y="4102"/>
                  </a:lnTo>
                  <a:lnTo>
                    <a:pt x="19870" y="3084"/>
                  </a:lnTo>
                  <a:lnTo>
                    <a:pt x="19385" y="2071"/>
                  </a:lnTo>
                  <a:lnTo>
                    <a:pt x="18899" y="1060"/>
                  </a:lnTo>
                  <a:lnTo>
                    <a:pt x="18409" y="49"/>
                  </a:lnTo>
                  <a:lnTo>
                    <a:pt x="183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015;p46">
              <a:extLst>
                <a:ext uri="{FF2B5EF4-FFF2-40B4-BE49-F238E27FC236}">
                  <a16:creationId xmlns:a16="http://schemas.microsoft.com/office/drawing/2014/main" id="{53EFD2D9-6AD1-B7A9-AD78-457108B4E8AE}"/>
                </a:ext>
              </a:extLst>
            </p:cNvPr>
            <p:cNvSpPr/>
            <p:nvPr/>
          </p:nvSpPr>
          <p:spPr>
            <a:xfrm>
              <a:off x="1908675" y="3228825"/>
              <a:ext cx="40100" cy="33250"/>
            </a:xfrm>
            <a:custGeom>
              <a:avLst/>
              <a:gdLst/>
              <a:ahLst/>
              <a:cxnLst/>
              <a:rect l="l" t="t" r="r" b="b"/>
              <a:pathLst>
                <a:path w="1604" h="1330" extrusionOk="0">
                  <a:moveTo>
                    <a:pt x="759" y="0"/>
                  </a:moveTo>
                  <a:cubicBezTo>
                    <a:pt x="355" y="0"/>
                    <a:pt x="0" y="382"/>
                    <a:pt x="116" y="832"/>
                  </a:cubicBezTo>
                  <a:cubicBezTo>
                    <a:pt x="194" y="1131"/>
                    <a:pt x="465" y="1330"/>
                    <a:pt x="760" y="1330"/>
                  </a:cubicBezTo>
                  <a:cubicBezTo>
                    <a:pt x="814" y="1330"/>
                    <a:pt x="870" y="1323"/>
                    <a:pt x="924" y="1309"/>
                  </a:cubicBezTo>
                  <a:cubicBezTo>
                    <a:pt x="1496" y="1159"/>
                    <a:pt x="1603" y="395"/>
                    <a:pt x="1096" y="94"/>
                  </a:cubicBezTo>
                  <a:cubicBezTo>
                    <a:pt x="986" y="29"/>
                    <a:pt x="871" y="0"/>
                    <a:pt x="7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016;p46">
              <a:extLst>
                <a:ext uri="{FF2B5EF4-FFF2-40B4-BE49-F238E27FC236}">
                  <a16:creationId xmlns:a16="http://schemas.microsoft.com/office/drawing/2014/main" id="{AD1E51E8-19C9-E13E-08B5-FEC466E849D5}"/>
                </a:ext>
              </a:extLst>
            </p:cNvPr>
            <p:cNvSpPr/>
            <p:nvPr/>
          </p:nvSpPr>
          <p:spPr>
            <a:xfrm>
              <a:off x="2117950" y="3174800"/>
              <a:ext cx="36375" cy="33275"/>
            </a:xfrm>
            <a:custGeom>
              <a:avLst/>
              <a:gdLst/>
              <a:ahLst/>
              <a:cxnLst/>
              <a:rect l="l" t="t" r="r" b="b"/>
              <a:pathLst>
                <a:path w="1455" h="1331" extrusionOk="0">
                  <a:moveTo>
                    <a:pt x="760" y="1"/>
                  </a:moveTo>
                  <a:cubicBezTo>
                    <a:pt x="355" y="1"/>
                    <a:pt x="1" y="383"/>
                    <a:pt x="118" y="833"/>
                  </a:cubicBezTo>
                  <a:cubicBezTo>
                    <a:pt x="194" y="1132"/>
                    <a:pt x="465" y="1330"/>
                    <a:pt x="761" y="1330"/>
                  </a:cubicBezTo>
                  <a:cubicBezTo>
                    <a:pt x="815" y="1330"/>
                    <a:pt x="870" y="1323"/>
                    <a:pt x="925" y="1309"/>
                  </a:cubicBezTo>
                  <a:cubicBezTo>
                    <a:pt x="1184" y="1241"/>
                    <a:pt x="1380" y="1024"/>
                    <a:pt x="1417" y="758"/>
                  </a:cubicBezTo>
                  <a:cubicBezTo>
                    <a:pt x="1454" y="494"/>
                    <a:pt x="1327" y="230"/>
                    <a:pt x="1096" y="94"/>
                  </a:cubicBezTo>
                  <a:cubicBezTo>
                    <a:pt x="986" y="30"/>
                    <a:pt x="871" y="1"/>
                    <a:pt x="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017;p46">
              <a:extLst>
                <a:ext uri="{FF2B5EF4-FFF2-40B4-BE49-F238E27FC236}">
                  <a16:creationId xmlns:a16="http://schemas.microsoft.com/office/drawing/2014/main" id="{B89C9406-1187-0B91-D116-CFA96BA9D59A}"/>
                </a:ext>
              </a:extLst>
            </p:cNvPr>
            <p:cNvSpPr/>
            <p:nvPr/>
          </p:nvSpPr>
          <p:spPr>
            <a:xfrm>
              <a:off x="1838950" y="3256325"/>
              <a:ext cx="36300" cy="33250"/>
            </a:xfrm>
            <a:custGeom>
              <a:avLst/>
              <a:gdLst/>
              <a:ahLst/>
              <a:cxnLst/>
              <a:rect l="l" t="t" r="r" b="b"/>
              <a:pathLst>
                <a:path w="1452" h="1330" extrusionOk="0">
                  <a:moveTo>
                    <a:pt x="758" y="0"/>
                  </a:moveTo>
                  <a:cubicBezTo>
                    <a:pt x="354" y="0"/>
                    <a:pt x="0" y="383"/>
                    <a:pt x="116" y="831"/>
                  </a:cubicBezTo>
                  <a:cubicBezTo>
                    <a:pt x="193" y="1131"/>
                    <a:pt x="461" y="1329"/>
                    <a:pt x="757" y="1329"/>
                  </a:cubicBezTo>
                  <a:cubicBezTo>
                    <a:pt x="812" y="1329"/>
                    <a:pt x="868" y="1322"/>
                    <a:pt x="924" y="1308"/>
                  </a:cubicBezTo>
                  <a:cubicBezTo>
                    <a:pt x="1184" y="1242"/>
                    <a:pt x="1377" y="1024"/>
                    <a:pt x="1414" y="758"/>
                  </a:cubicBezTo>
                  <a:cubicBezTo>
                    <a:pt x="1452" y="492"/>
                    <a:pt x="1327" y="231"/>
                    <a:pt x="1096" y="95"/>
                  </a:cubicBezTo>
                  <a:cubicBezTo>
                    <a:pt x="985" y="29"/>
                    <a:pt x="870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018;p46">
              <a:extLst>
                <a:ext uri="{FF2B5EF4-FFF2-40B4-BE49-F238E27FC236}">
                  <a16:creationId xmlns:a16="http://schemas.microsoft.com/office/drawing/2014/main" id="{9AA0ED44-3B56-0535-8666-BF61BAAEEDFB}"/>
                </a:ext>
              </a:extLst>
            </p:cNvPr>
            <p:cNvSpPr/>
            <p:nvPr/>
          </p:nvSpPr>
          <p:spPr>
            <a:xfrm>
              <a:off x="2196100" y="3164175"/>
              <a:ext cx="36350" cy="33250"/>
            </a:xfrm>
            <a:custGeom>
              <a:avLst/>
              <a:gdLst/>
              <a:ahLst/>
              <a:cxnLst/>
              <a:rect l="l" t="t" r="r" b="b"/>
              <a:pathLst>
                <a:path w="1454" h="1330" extrusionOk="0">
                  <a:moveTo>
                    <a:pt x="759" y="1"/>
                  </a:moveTo>
                  <a:cubicBezTo>
                    <a:pt x="355" y="1"/>
                    <a:pt x="0" y="383"/>
                    <a:pt x="117" y="831"/>
                  </a:cubicBezTo>
                  <a:cubicBezTo>
                    <a:pt x="193" y="1131"/>
                    <a:pt x="462" y="1330"/>
                    <a:pt x="757" y="1330"/>
                  </a:cubicBezTo>
                  <a:cubicBezTo>
                    <a:pt x="812" y="1330"/>
                    <a:pt x="868" y="1323"/>
                    <a:pt x="924" y="1308"/>
                  </a:cubicBezTo>
                  <a:cubicBezTo>
                    <a:pt x="1183" y="1242"/>
                    <a:pt x="1379" y="1025"/>
                    <a:pt x="1416" y="759"/>
                  </a:cubicBezTo>
                  <a:cubicBezTo>
                    <a:pt x="1454" y="493"/>
                    <a:pt x="1326" y="231"/>
                    <a:pt x="1095" y="95"/>
                  </a:cubicBezTo>
                  <a:cubicBezTo>
                    <a:pt x="985" y="30"/>
                    <a:pt x="870" y="1"/>
                    <a:pt x="7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019;p46">
              <a:extLst>
                <a:ext uri="{FF2B5EF4-FFF2-40B4-BE49-F238E27FC236}">
                  <a16:creationId xmlns:a16="http://schemas.microsoft.com/office/drawing/2014/main" id="{E6F7B432-E9E4-FAD8-C899-7C3A15193706}"/>
                </a:ext>
              </a:extLst>
            </p:cNvPr>
            <p:cNvSpPr/>
            <p:nvPr/>
          </p:nvSpPr>
          <p:spPr>
            <a:xfrm>
              <a:off x="1625900" y="2839900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3" y="0"/>
                  </a:moveTo>
                  <a:lnTo>
                    <a:pt x="0" y="6833"/>
                  </a:lnTo>
                  <a:lnTo>
                    <a:pt x="352" y="8196"/>
                  </a:lnTo>
                  <a:lnTo>
                    <a:pt x="26824" y="1365"/>
                  </a:lnTo>
                  <a:lnTo>
                    <a:pt x="264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020;p46">
              <a:extLst>
                <a:ext uri="{FF2B5EF4-FFF2-40B4-BE49-F238E27FC236}">
                  <a16:creationId xmlns:a16="http://schemas.microsoft.com/office/drawing/2014/main" id="{EEF3FC36-E2B3-7FEB-4AF1-80A35D5DCE17}"/>
                </a:ext>
              </a:extLst>
            </p:cNvPr>
            <p:cNvSpPr/>
            <p:nvPr/>
          </p:nvSpPr>
          <p:spPr>
            <a:xfrm>
              <a:off x="1634675" y="2874025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3" y="0"/>
                  </a:moveTo>
                  <a:lnTo>
                    <a:pt x="1" y="6831"/>
                  </a:lnTo>
                  <a:lnTo>
                    <a:pt x="353" y="8196"/>
                  </a:lnTo>
                  <a:lnTo>
                    <a:pt x="26825" y="1363"/>
                  </a:lnTo>
                  <a:lnTo>
                    <a:pt x="264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021;p46">
              <a:extLst>
                <a:ext uri="{FF2B5EF4-FFF2-40B4-BE49-F238E27FC236}">
                  <a16:creationId xmlns:a16="http://schemas.microsoft.com/office/drawing/2014/main" id="{ADC201C7-072F-46B6-5EFE-D560CD46D6D1}"/>
                </a:ext>
              </a:extLst>
            </p:cNvPr>
            <p:cNvSpPr/>
            <p:nvPr/>
          </p:nvSpPr>
          <p:spPr>
            <a:xfrm>
              <a:off x="1643475" y="2908075"/>
              <a:ext cx="670625" cy="204925"/>
            </a:xfrm>
            <a:custGeom>
              <a:avLst/>
              <a:gdLst/>
              <a:ahLst/>
              <a:cxnLst/>
              <a:rect l="l" t="t" r="r" b="b"/>
              <a:pathLst>
                <a:path w="26825" h="8197" extrusionOk="0">
                  <a:moveTo>
                    <a:pt x="26473" y="1"/>
                  </a:moveTo>
                  <a:lnTo>
                    <a:pt x="1" y="6834"/>
                  </a:lnTo>
                  <a:lnTo>
                    <a:pt x="352" y="8196"/>
                  </a:lnTo>
                  <a:lnTo>
                    <a:pt x="26824" y="1365"/>
                  </a:lnTo>
                  <a:lnTo>
                    <a:pt x="264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022;p46">
              <a:extLst>
                <a:ext uri="{FF2B5EF4-FFF2-40B4-BE49-F238E27FC236}">
                  <a16:creationId xmlns:a16="http://schemas.microsoft.com/office/drawing/2014/main" id="{8673AA96-AD4A-B0D7-2961-B1F1EA6665F5}"/>
                </a:ext>
              </a:extLst>
            </p:cNvPr>
            <p:cNvSpPr/>
            <p:nvPr/>
          </p:nvSpPr>
          <p:spPr>
            <a:xfrm>
              <a:off x="1652275" y="2942200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2" y="0"/>
                  </a:moveTo>
                  <a:lnTo>
                    <a:pt x="0" y="6831"/>
                  </a:lnTo>
                  <a:lnTo>
                    <a:pt x="352" y="8196"/>
                  </a:lnTo>
                  <a:lnTo>
                    <a:pt x="26824" y="1363"/>
                  </a:lnTo>
                  <a:lnTo>
                    <a:pt x="264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023;p46">
              <a:extLst>
                <a:ext uri="{FF2B5EF4-FFF2-40B4-BE49-F238E27FC236}">
                  <a16:creationId xmlns:a16="http://schemas.microsoft.com/office/drawing/2014/main" id="{CD3D59DB-E7FA-F6C7-3B96-F6D08325A724}"/>
                </a:ext>
              </a:extLst>
            </p:cNvPr>
            <p:cNvSpPr/>
            <p:nvPr/>
          </p:nvSpPr>
          <p:spPr>
            <a:xfrm>
              <a:off x="1661050" y="2976275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3" y="0"/>
                  </a:moveTo>
                  <a:lnTo>
                    <a:pt x="1" y="6833"/>
                  </a:lnTo>
                  <a:lnTo>
                    <a:pt x="353" y="8196"/>
                  </a:lnTo>
                  <a:lnTo>
                    <a:pt x="26825" y="1365"/>
                  </a:lnTo>
                  <a:lnTo>
                    <a:pt x="264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024;p46">
              <a:extLst>
                <a:ext uri="{FF2B5EF4-FFF2-40B4-BE49-F238E27FC236}">
                  <a16:creationId xmlns:a16="http://schemas.microsoft.com/office/drawing/2014/main" id="{F1F3193C-8C2D-0C72-801C-A99E59EA0E2F}"/>
                </a:ext>
              </a:extLst>
            </p:cNvPr>
            <p:cNvSpPr/>
            <p:nvPr/>
          </p:nvSpPr>
          <p:spPr>
            <a:xfrm>
              <a:off x="1743250" y="2894675"/>
              <a:ext cx="471350" cy="232775"/>
            </a:xfrm>
            <a:custGeom>
              <a:avLst/>
              <a:gdLst/>
              <a:ahLst/>
              <a:cxnLst/>
              <a:rect l="l" t="t" r="r" b="b"/>
              <a:pathLst>
                <a:path w="18854" h="9311" extrusionOk="0">
                  <a:moveTo>
                    <a:pt x="17566" y="0"/>
                  </a:moveTo>
                  <a:cubicBezTo>
                    <a:pt x="17559" y="0"/>
                    <a:pt x="17552" y="1"/>
                    <a:pt x="17546" y="3"/>
                  </a:cubicBezTo>
                  <a:lnTo>
                    <a:pt x="71" y="4512"/>
                  </a:lnTo>
                  <a:cubicBezTo>
                    <a:pt x="27" y="4523"/>
                    <a:pt x="1" y="4570"/>
                    <a:pt x="12" y="4614"/>
                  </a:cubicBezTo>
                  <a:lnTo>
                    <a:pt x="1207" y="9249"/>
                  </a:lnTo>
                  <a:cubicBezTo>
                    <a:pt x="1217" y="9286"/>
                    <a:pt x="1251" y="9310"/>
                    <a:pt x="1288" y="9310"/>
                  </a:cubicBezTo>
                  <a:cubicBezTo>
                    <a:pt x="1295" y="9310"/>
                    <a:pt x="1302" y="9310"/>
                    <a:pt x="1308" y="9308"/>
                  </a:cubicBezTo>
                  <a:lnTo>
                    <a:pt x="18783" y="4798"/>
                  </a:lnTo>
                  <a:cubicBezTo>
                    <a:pt x="18827" y="4787"/>
                    <a:pt x="18853" y="4743"/>
                    <a:pt x="18842" y="4697"/>
                  </a:cubicBezTo>
                  <a:lnTo>
                    <a:pt x="17647" y="64"/>
                  </a:lnTo>
                  <a:cubicBezTo>
                    <a:pt x="17637" y="25"/>
                    <a:pt x="17603" y="0"/>
                    <a:pt x="17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025;p46">
              <a:extLst>
                <a:ext uri="{FF2B5EF4-FFF2-40B4-BE49-F238E27FC236}">
                  <a16:creationId xmlns:a16="http://schemas.microsoft.com/office/drawing/2014/main" id="{3D0CC2C7-910A-C83C-1A85-F5FE2359CB0E}"/>
                </a:ext>
              </a:extLst>
            </p:cNvPr>
            <p:cNvSpPr/>
            <p:nvPr/>
          </p:nvSpPr>
          <p:spPr>
            <a:xfrm>
              <a:off x="1891500" y="2963325"/>
              <a:ext cx="174800" cy="95475"/>
            </a:xfrm>
            <a:custGeom>
              <a:avLst/>
              <a:gdLst/>
              <a:ahLst/>
              <a:cxnLst/>
              <a:rect l="l" t="t" r="r" b="b"/>
              <a:pathLst>
                <a:path w="6992" h="3819" extrusionOk="0">
                  <a:moveTo>
                    <a:pt x="6410" y="1"/>
                  </a:moveTo>
                  <a:cubicBezTo>
                    <a:pt x="6408" y="1"/>
                    <a:pt x="6405" y="1"/>
                    <a:pt x="6402" y="2"/>
                  </a:cubicBezTo>
                  <a:lnTo>
                    <a:pt x="29" y="1646"/>
                  </a:lnTo>
                  <a:cubicBezTo>
                    <a:pt x="11" y="1652"/>
                    <a:pt x="0" y="1670"/>
                    <a:pt x="5" y="1687"/>
                  </a:cubicBezTo>
                  <a:lnTo>
                    <a:pt x="550" y="3793"/>
                  </a:lnTo>
                  <a:cubicBezTo>
                    <a:pt x="553" y="3809"/>
                    <a:pt x="565" y="3819"/>
                    <a:pt x="579" y="3819"/>
                  </a:cubicBezTo>
                  <a:cubicBezTo>
                    <a:pt x="582" y="3819"/>
                    <a:pt x="586" y="3818"/>
                    <a:pt x="589" y="3817"/>
                  </a:cubicBezTo>
                  <a:lnTo>
                    <a:pt x="6963" y="2173"/>
                  </a:lnTo>
                  <a:cubicBezTo>
                    <a:pt x="6981" y="2169"/>
                    <a:pt x="6991" y="2151"/>
                    <a:pt x="6987" y="2131"/>
                  </a:cubicBezTo>
                  <a:lnTo>
                    <a:pt x="6444" y="26"/>
                  </a:lnTo>
                  <a:cubicBezTo>
                    <a:pt x="6441" y="11"/>
                    <a:pt x="6426" y="1"/>
                    <a:pt x="6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026;p46">
              <a:extLst>
                <a:ext uri="{FF2B5EF4-FFF2-40B4-BE49-F238E27FC236}">
                  <a16:creationId xmlns:a16="http://schemas.microsoft.com/office/drawing/2014/main" id="{55ADCEAE-3336-B058-17FB-7877098C9B6D}"/>
                </a:ext>
              </a:extLst>
            </p:cNvPr>
            <p:cNvSpPr/>
            <p:nvPr/>
          </p:nvSpPr>
          <p:spPr>
            <a:xfrm>
              <a:off x="1773975" y="3008875"/>
              <a:ext cx="94350" cy="85975"/>
            </a:xfrm>
            <a:custGeom>
              <a:avLst/>
              <a:gdLst/>
              <a:ahLst/>
              <a:cxnLst/>
              <a:rect l="l" t="t" r="r" b="b"/>
              <a:pathLst>
                <a:path w="3774" h="3439" extrusionOk="0">
                  <a:moveTo>
                    <a:pt x="1887" y="0"/>
                  </a:moveTo>
                  <a:cubicBezTo>
                    <a:pt x="1447" y="0"/>
                    <a:pt x="1007" y="169"/>
                    <a:pt x="671" y="505"/>
                  </a:cubicBezTo>
                  <a:cubicBezTo>
                    <a:pt x="0" y="1175"/>
                    <a:pt x="0" y="2263"/>
                    <a:pt x="671" y="2936"/>
                  </a:cubicBezTo>
                  <a:cubicBezTo>
                    <a:pt x="1007" y="3271"/>
                    <a:pt x="1447" y="3438"/>
                    <a:pt x="1887" y="3438"/>
                  </a:cubicBezTo>
                  <a:cubicBezTo>
                    <a:pt x="2327" y="3438"/>
                    <a:pt x="2767" y="3271"/>
                    <a:pt x="3104" y="2936"/>
                  </a:cubicBezTo>
                  <a:cubicBezTo>
                    <a:pt x="3774" y="2263"/>
                    <a:pt x="3774" y="1175"/>
                    <a:pt x="3104" y="505"/>
                  </a:cubicBezTo>
                  <a:cubicBezTo>
                    <a:pt x="2767" y="169"/>
                    <a:pt x="2327" y="0"/>
                    <a:pt x="1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027;p46">
              <a:extLst>
                <a:ext uri="{FF2B5EF4-FFF2-40B4-BE49-F238E27FC236}">
                  <a16:creationId xmlns:a16="http://schemas.microsoft.com/office/drawing/2014/main" id="{82D8A0A0-6112-90A4-29E2-1451BD368B9F}"/>
                </a:ext>
              </a:extLst>
            </p:cNvPr>
            <p:cNvSpPr/>
            <p:nvPr/>
          </p:nvSpPr>
          <p:spPr>
            <a:xfrm>
              <a:off x="2087600" y="2927500"/>
              <a:ext cx="97700" cy="86000"/>
            </a:xfrm>
            <a:custGeom>
              <a:avLst/>
              <a:gdLst/>
              <a:ahLst/>
              <a:cxnLst/>
              <a:rect l="l" t="t" r="r" b="b"/>
              <a:pathLst>
                <a:path w="3908" h="3440" extrusionOk="0">
                  <a:moveTo>
                    <a:pt x="1956" y="0"/>
                  </a:moveTo>
                  <a:cubicBezTo>
                    <a:pt x="1288" y="0"/>
                    <a:pt x="653" y="391"/>
                    <a:pt x="374" y="1046"/>
                  </a:cubicBezTo>
                  <a:cubicBezTo>
                    <a:pt x="0" y="1918"/>
                    <a:pt x="407" y="2927"/>
                    <a:pt x="1279" y="3301"/>
                  </a:cubicBezTo>
                  <a:cubicBezTo>
                    <a:pt x="1499" y="3395"/>
                    <a:pt x="1728" y="3439"/>
                    <a:pt x="1954" y="3439"/>
                  </a:cubicBezTo>
                  <a:cubicBezTo>
                    <a:pt x="2621" y="3439"/>
                    <a:pt x="3257" y="3047"/>
                    <a:pt x="3536" y="2395"/>
                  </a:cubicBezTo>
                  <a:cubicBezTo>
                    <a:pt x="3908" y="1523"/>
                    <a:pt x="3503" y="512"/>
                    <a:pt x="2629" y="138"/>
                  </a:cubicBezTo>
                  <a:cubicBezTo>
                    <a:pt x="2409" y="44"/>
                    <a:pt x="2181" y="0"/>
                    <a:pt x="1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028;p46">
              <a:extLst>
                <a:ext uri="{FF2B5EF4-FFF2-40B4-BE49-F238E27FC236}">
                  <a16:creationId xmlns:a16="http://schemas.microsoft.com/office/drawing/2014/main" id="{9869A3A4-B8C5-465D-1ED8-704D92FF296E}"/>
                </a:ext>
              </a:extLst>
            </p:cNvPr>
            <p:cNvSpPr/>
            <p:nvPr/>
          </p:nvSpPr>
          <p:spPr>
            <a:xfrm>
              <a:off x="1773650" y="3005000"/>
              <a:ext cx="97975" cy="93750"/>
            </a:xfrm>
            <a:custGeom>
              <a:avLst/>
              <a:gdLst/>
              <a:ahLst/>
              <a:cxnLst/>
              <a:rect l="l" t="t" r="r" b="b"/>
              <a:pathLst>
                <a:path w="3919" h="3750" extrusionOk="0">
                  <a:moveTo>
                    <a:pt x="1896" y="312"/>
                  </a:moveTo>
                  <a:cubicBezTo>
                    <a:pt x="1925" y="312"/>
                    <a:pt x="1954" y="313"/>
                    <a:pt x="1983" y="315"/>
                  </a:cubicBezTo>
                  <a:cubicBezTo>
                    <a:pt x="2664" y="348"/>
                    <a:pt x="3244" y="822"/>
                    <a:pt x="3413" y="1484"/>
                  </a:cubicBezTo>
                  <a:cubicBezTo>
                    <a:pt x="3583" y="2139"/>
                    <a:pt x="3312" y="2827"/>
                    <a:pt x="2743" y="3192"/>
                  </a:cubicBezTo>
                  <a:cubicBezTo>
                    <a:pt x="2486" y="3357"/>
                    <a:pt x="2193" y="3438"/>
                    <a:pt x="1901" y="3438"/>
                  </a:cubicBezTo>
                  <a:cubicBezTo>
                    <a:pt x="1548" y="3438"/>
                    <a:pt x="1197" y="3319"/>
                    <a:pt x="910" y="3084"/>
                  </a:cubicBezTo>
                  <a:cubicBezTo>
                    <a:pt x="387" y="2658"/>
                    <a:pt x="198" y="1941"/>
                    <a:pt x="442" y="1310"/>
                  </a:cubicBezTo>
                  <a:cubicBezTo>
                    <a:pt x="675" y="709"/>
                    <a:pt x="1253" y="312"/>
                    <a:pt x="1896" y="312"/>
                  </a:cubicBezTo>
                  <a:close/>
                  <a:moveTo>
                    <a:pt x="1898" y="0"/>
                  </a:moveTo>
                  <a:cubicBezTo>
                    <a:pt x="1836" y="0"/>
                    <a:pt x="1773" y="3"/>
                    <a:pt x="1710" y="9"/>
                  </a:cubicBezTo>
                  <a:cubicBezTo>
                    <a:pt x="736" y="108"/>
                    <a:pt x="0" y="941"/>
                    <a:pt x="24" y="1921"/>
                  </a:cubicBezTo>
                  <a:cubicBezTo>
                    <a:pt x="49" y="2902"/>
                    <a:pt x="822" y="3697"/>
                    <a:pt x="1802" y="3748"/>
                  </a:cubicBezTo>
                  <a:cubicBezTo>
                    <a:pt x="1834" y="3749"/>
                    <a:pt x="1865" y="3750"/>
                    <a:pt x="1897" y="3750"/>
                  </a:cubicBezTo>
                  <a:cubicBezTo>
                    <a:pt x="2056" y="3750"/>
                    <a:pt x="2215" y="3731"/>
                    <a:pt x="2369" y="3691"/>
                  </a:cubicBezTo>
                  <a:cubicBezTo>
                    <a:pt x="3319" y="3444"/>
                    <a:pt x="3919" y="2510"/>
                    <a:pt x="3745" y="1546"/>
                  </a:cubicBezTo>
                  <a:cubicBezTo>
                    <a:pt x="3585" y="643"/>
                    <a:pt x="2797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029;p46">
              <a:extLst>
                <a:ext uri="{FF2B5EF4-FFF2-40B4-BE49-F238E27FC236}">
                  <a16:creationId xmlns:a16="http://schemas.microsoft.com/office/drawing/2014/main" id="{083D21E4-37C3-901C-6758-76BDBF11532A}"/>
                </a:ext>
              </a:extLst>
            </p:cNvPr>
            <p:cNvSpPr/>
            <p:nvPr/>
          </p:nvSpPr>
          <p:spPr>
            <a:xfrm>
              <a:off x="1805725" y="3009000"/>
              <a:ext cx="12775" cy="15375"/>
            </a:xfrm>
            <a:custGeom>
              <a:avLst/>
              <a:gdLst/>
              <a:ahLst/>
              <a:cxnLst/>
              <a:rect l="l" t="t" r="r" b="b"/>
              <a:pathLst>
                <a:path w="511" h="615" extrusionOk="0">
                  <a:moveTo>
                    <a:pt x="379" y="1"/>
                  </a:moveTo>
                  <a:lnTo>
                    <a:pt x="1" y="98"/>
                  </a:lnTo>
                  <a:lnTo>
                    <a:pt x="135" y="614"/>
                  </a:lnTo>
                  <a:lnTo>
                    <a:pt x="511" y="515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030;p46">
              <a:extLst>
                <a:ext uri="{FF2B5EF4-FFF2-40B4-BE49-F238E27FC236}">
                  <a16:creationId xmlns:a16="http://schemas.microsoft.com/office/drawing/2014/main" id="{B074F0DB-76DC-E669-5AB1-DE623369F1ED}"/>
                </a:ext>
              </a:extLst>
            </p:cNvPr>
            <p:cNvSpPr/>
            <p:nvPr/>
          </p:nvSpPr>
          <p:spPr>
            <a:xfrm>
              <a:off x="1823750" y="3079450"/>
              <a:ext cx="12775" cy="15400"/>
            </a:xfrm>
            <a:custGeom>
              <a:avLst/>
              <a:gdLst/>
              <a:ahLst/>
              <a:cxnLst/>
              <a:rect l="l" t="t" r="r" b="b"/>
              <a:pathLst>
                <a:path w="511" h="616" extrusionOk="0">
                  <a:moveTo>
                    <a:pt x="376" y="0"/>
                  </a:moveTo>
                  <a:lnTo>
                    <a:pt x="1" y="99"/>
                  </a:lnTo>
                  <a:lnTo>
                    <a:pt x="132" y="616"/>
                  </a:lnTo>
                  <a:lnTo>
                    <a:pt x="510" y="517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031;p46">
              <a:extLst>
                <a:ext uri="{FF2B5EF4-FFF2-40B4-BE49-F238E27FC236}">
                  <a16:creationId xmlns:a16="http://schemas.microsoft.com/office/drawing/2014/main" id="{E978D0AC-9B31-8E2B-50D2-EF7C16AF6A88}"/>
                </a:ext>
              </a:extLst>
            </p:cNvPr>
            <p:cNvSpPr/>
            <p:nvPr/>
          </p:nvSpPr>
          <p:spPr>
            <a:xfrm>
              <a:off x="1778375" y="3035450"/>
              <a:ext cx="15450" cy="12975"/>
            </a:xfrm>
            <a:custGeom>
              <a:avLst/>
              <a:gdLst/>
              <a:ahLst/>
              <a:cxnLst/>
              <a:rect l="l" t="t" r="r" b="b"/>
              <a:pathLst>
                <a:path w="618" h="519" extrusionOk="0">
                  <a:moveTo>
                    <a:pt x="103" y="0"/>
                  </a:moveTo>
                  <a:lnTo>
                    <a:pt x="0" y="376"/>
                  </a:lnTo>
                  <a:lnTo>
                    <a:pt x="514" y="519"/>
                  </a:lnTo>
                  <a:lnTo>
                    <a:pt x="618" y="14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032;p46">
              <a:extLst>
                <a:ext uri="{FF2B5EF4-FFF2-40B4-BE49-F238E27FC236}">
                  <a16:creationId xmlns:a16="http://schemas.microsoft.com/office/drawing/2014/main" id="{D9E4C074-89B8-99EC-5407-922292E3BFB7}"/>
                </a:ext>
              </a:extLst>
            </p:cNvPr>
            <p:cNvSpPr/>
            <p:nvPr/>
          </p:nvSpPr>
          <p:spPr>
            <a:xfrm>
              <a:off x="1848375" y="3055000"/>
              <a:ext cx="15450" cy="13000"/>
            </a:xfrm>
            <a:custGeom>
              <a:avLst/>
              <a:gdLst/>
              <a:ahLst/>
              <a:cxnLst/>
              <a:rect l="l" t="t" r="r" b="b"/>
              <a:pathLst>
                <a:path w="618" h="520" extrusionOk="0">
                  <a:moveTo>
                    <a:pt x="103" y="0"/>
                  </a:moveTo>
                  <a:lnTo>
                    <a:pt x="0" y="376"/>
                  </a:lnTo>
                  <a:lnTo>
                    <a:pt x="514" y="519"/>
                  </a:lnTo>
                  <a:lnTo>
                    <a:pt x="618" y="14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033;p46">
              <a:extLst>
                <a:ext uri="{FF2B5EF4-FFF2-40B4-BE49-F238E27FC236}">
                  <a16:creationId xmlns:a16="http://schemas.microsoft.com/office/drawing/2014/main" id="{54479719-9163-8D62-2F8A-3B8B53D9C30E}"/>
                </a:ext>
              </a:extLst>
            </p:cNvPr>
            <p:cNvSpPr/>
            <p:nvPr/>
          </p:nvSpPr>
          <p:spPr>
            <a:xfrm>
              <a:off x="1787050" y="3069275"/>
              <a:ext cx="16350" cy="16300"/>
            </a:xfrm>
            <a:custGeom>
              <a:avLst/>
              <a:gdLst/>
              <a:ahLst/>
              <a:cxnLst/>
              <a:rect l="l" t="t" r="r" b="b"/>
              <a:pathLst>
                <a:path w="654" h="652" extrusionOk="0">
                  <a:moveTo>
                    <a:pt x="381" y="1"/>
                  </a:moveTo>
                  <a:lnTo>
                    <a:pt x="0" y="372"/>
                  </a:lnTo>
                  <a:lnTo>
                    <a:pt x="273" y="651"/>
                  </a:lnTo>
                  <a:lnTo>
                    <a:pt x="653" y="27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034;p46">
              <a:extLst>
                <a:ext uri="{FF2B5EF4-FFF2-40B4-BE49-F238E27FC236}">
                  <a16:creationId xmlns:a16="http://schemas.microsoft.com/office/drawing/2014/main" id="{1B00A38D-618D-8BD1-7FD1-CB9CB41DD21C}"/>
                </a:ext>
              </a:extLst>
            </p:cNvPr>
            <p:cNvSpPr/>
            <p:nvPr/>
          </p:nvSpPr>
          <p:spPr>
            <a:xfrm>
              <a:off x="1838850" y="3018400"/>
              <a:ext cx="16350" cy="16300"/>
            </a:xfrm>
            <a:custGeom>
              <a:avLst/>
              <a:gdLst/>
              <a:ahLst/>
              <a:cxnLst/>
              <a:rect l="l" t="t" r="r" b="b"/>
              <a:pathLst>
                <a:path w="654" h="652" extrusionOk="0">
                  <a:moveTo>
                    <a:pt x="381" y="1"/>
                  </a:moveTo>
                  <a:lnTo>
                    <a:pt x="1" y="374"/>
                  </a:lnTo>
                  <a:lnTo>
                    <a:pt x="273" y="651"/>
                  </a:lnTo>
                  <a:lnTo>
                    <a:pt x="654" y="27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035;p46">
              <a:extLst>
                <a:ext uri="{FF2B5EF4-FFF2-40B4-BE49-F238E27FC236}">
                  <a16:creationId xmlns:a16="http://schemas.microsoft.com/office/drawing/2014/main" id="{29B9C3AA-582B-5241-1EDD-A48C42A3C4E7}"/>
                </a:ext>
              </a:extLst>
            </p:cNvPr>
            <p:cNvSpPr/>
            <p:nvPr/>
          </p:nvSpPr>
          <p:spPr>
            <a:xfrm>
              <a:off x="2088750" y="2923375"/>
              <a:ext cx="98250" cy="94075"/>
            </a:xfrm>
            <a:custGeom>
              <a:avLst/>
              <a:gdLst/>
              <a:ahLst/>
              <a:cxnLst/>
              <a:rect l="l" t="t" r="r" b="b"/>
              <a:pathLst>
                <a:path w="3930" h="3763" extrusionOk="0">
                  <a:moveTo>
                    <a:pt x="1910" y="323"/>
                  </a:moveTo>
                  <a:cubicBezTo>
                    <a:pt x="1937" y="323"/>
                    <a:pt x="1966" y="323"/>
                    <a:pt x="1994" y="325"/>
                  </a:cubicBezTo>
                  <a:cubicBezTo>
                    <a:pt x="2581" y="358"/>
                    <a:pt x="3099" y="716"/>
                    <a:pt x="3337" y="1255"/>
                  </a:cubicBezTo>
                  <a:cubicBezTo>
                    <a:pt x="3574" y="1793"/>
                    <a:pt x="3488" y="2419"/>
                    <a:pt x="3117" y="2874"/>
                  </a:cubicBezTo>
                  <a:cubicBezTo>
                    <a:pt x="2815" y="3241"/>
                    <a:pt x="2370" y="3447"/>
                    <a:pt x="1906" y="3447"/>
                  </a:cubicBezTo>
                  <a:cubicBezTo>
                    <a:pt x="1795" y="3447"/>
                    <a:pt x="1683" y="3435"/>
                    <a:pt x="1572" y="3411"/>
                  </a:cubicBezTo>
                  <a:cubicBezTo>
                    <a:pt x="998" y="3285"/>
                    <a:pt x="543" y="2846"/>
                    <a:pt x="396" y="2277"/>
                  </a:cubicBezTo>
                  <a:cubicBezTo>
                    <a:pt x="141" y="1282"/>
                    <a:pt x="897" y="323"/>
                    <a:pt x="1910" y="323"/>
                  </a:cubicBezTo>
                  <a:close/>
                  <a:moveTo>
                    <a:pt x="1906" y="1"/>
                  </a:moveTo>
                  <a:cubicBezTo>
                    <a:pt x="1843" y="1"/>
                    <a:pt x="1779" y="4"/>
                    <a:pt x="1715" y="11"/>
                  </a:cubicBezTo>
                  <a:cubicBezTo>
                    <a:pt x="737" y="110"/>
                    <a:pt x="0" y="945"/>
                    <a:pt x="25" y="1927"/>
                  </a:cubicBezTo>
                  <a:cubicBezTo>
                    <a:pt x="49" y="2909"/>
                    <a:pt x="827" y="3707"/>
                    <a:pt x="1807" y="3760"/>
                  </a:cubicBezTo>
                  <a:cubicBezTo>
                    <a:pt x="1837" y="3761"/>
                    <a:pt x="1866" y="3762"/>
                    <a:pt x="1896" y="3762"/>
                  </a:cubicBezTo>
                  <a:cubicBezTo>
                    <a:pt x="2059" y="3762"/>
                    <a:pt x="2220" y="3742"/>
                    <a:pt x="2378" y="3701"/>
                  </a:cubicBezTo>
                  <a:cubicBezTo>
                    <a:pt x="3330" y="3455"/>
                    <a:pt x="3930" y="2516"/>
                    <a:pt x="3756" y="1549"/>
                  </a:cubicBezTo>
                  <a:cubicBezTo>
                    <a:pt x="3594" y="645"/>
                    <a:pt x="2808" y="1"/>
                    <a:pt x="19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036;p46">
              <a:extLst>
                <a:ext uri="{FF2B5EF4-FFF2-40B4-BE49-F238E27FC236}">
                  <a16:creationId xmlns:a16="http://schemas.microsoft.com/office/drawing/2014/main" id="{43DFE8BE-2B9D-9878-E531-5D862E302D32}"/>
                </a:ext>
              </a:extLst>
            </p:cNvPr>
            <p:cNvSpPr/>
            <p:nvPr/>
          </p:nvSpPr>
          <p:spPr>
            <a:xfrm>
              <a:off x="2121050" y="2927575"/>
              <a:ext cx="12825" cy="15375"/>
            </a:xfrm>
            <a:custGeom>
              <a:avLst/>
              <a:gdLst/>
              <a:ahLst/>
              <a:cxnLst/>
              <a:rect l="l" t="t" r="r" b="b"/>
              <a:pathLst>
                <a:path w="513" h="615" extrusionOk="0">
                  <a:moveTo>
                    <a:pt x="379" y="1"/>
                  </a:moveTo>
                  <a:lnTo>
                    <a:pt x="1" y="98"/>
                  </a:lnTo>
                  <a:lnTo>
                    <a:pt x="135" y="614"/>
                  </a:lnTo>
                  <a:lnTo>
                    <a:pt x="513" y="51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037;p46">
              <a:extLst>
                <a:ext uri="{FF2B5EF4-FFF2-40B4-BE49-F238E27FC236}">
                  <a16:creationId xmlns:a16="http://schemas.microsoft.com/office/drawing/2014/main" id="{EDFF476D-59A1-B5C3-75EC-44FEB05C6866}"/>
                </a:ext>
              </a:extLst>
            </p:cNvPr>
            <p:cNvSpPr/>
            <p:nvPr/>
          </p:nvSpPr>
          <p:spPr>
            <a:xfrm>
              <a:off x="2139250" y="2997900"/>
              <a:ext cx="12775" cy="15375"/>
            </a:xfrm>
            <a:custGeom>
              <a:avLst/>
              <a:gdLst/>
              <a:ahLst/>
              <a:cxnLst/>
              <a:rect l="l" t="t" r="r" b="b"/>
              <a:pathLst>
                <a:path w="511" h="615" extrusionOk="0">
                  <a:moveTo>
                    <a:pt x="376" y="1"/>
                  </a:moveTo>
                  <a:lnTo>
                    <a:pt x="0" y="98"/>
                  </a:lnTo>
                  <a:lnTo>
                    <a:pt x="132" y="614"/>
                  </a:lnTo>
                  <a:lnTo>
                    <a:pt x="510" y="515"/>
                  </a:lnTo>
                  <a:lnTo>
                    <a:pt x="3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038;p46">
              <a:extLst>
                <a:ext uri="{FF2B5EF4-FFF2-40B4-BE49-F238E27FC236}">
                  <a16:creationId xmlns:a16="http://schemas.microsoft.com/office/drawing/2014/main" id="{6B1D52A5-FC5A-6C7B-9D26-D62FE425AAD8}"/>
                </a:ext>
              </a:extLst>
            </p:cNvPr>
            <p:cNvSpPr/>
            <p:nvPr/>
          </p:nvSpPr>
          <p:spPr>
            <a:xfrm>
              <a:off x="2093750" y="2954225"/>
              <a:ext cx="15450" cy="13000"/>
            </a:xfrm>
            <a:custGeom>
              <a:avLst/>
              <a:gdLst/>
              <a:ahLst/>
              <a:cxnLst/>
              <a:rect l="l" t="t" r="r" b="b"/>
              <a:pathLst>
                <a:path w="618" h="520" extrusionOk="0">
                  <a:moveTo>
                    <a:pt x="104" y="1"/>
                  </a:moveTo>
                  <a:lnTo>
                    <a:pt x="0" y="377"/>
                  </a:lnTo>
                  <a:lnTo>
                    <a:pt x="512" y="519"/>
                  </a:lnTo>
                  <a:lnTo>
                    <a:pt x="618" y="144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039;p46">
              <a:extLst>
                <a:ext uri="{FF2B5EF4-FFF2-40B4-BE49-F238E27FC236}">
                  <a16:creationId xmlns:a16="http://schemas.microsoft.com/office/drawing/2014/main" id="{CA9077AE-25EF-2A69-658A-9770FDB9B3EE}"/>
                </a:ext>
              </a:extLst>
            </p:cNvPr>
            <p:cNvSpPr/>
            <p:nvPr/>
          </p:nvSpPr>
          <p:spPr>
            <a:xfrm>
              <a:off x="2163625" y="2973575"/>
              <a:ext cx="15475" cy="13000"/>
            </a:xfrm>
            <a:custGeom>
              <a:avLst/>
              <a:gdLst/>
              <a:ahLst/>
              <a:cxnLst/>
              <a:rect l="l" t="t" r="r" b="b"/>
              <a:pathLst>
                <a:path w="619" h="520" extrusionOk="0">
                  <a:moveTo>
                    <a:pt x="104" y="0"/>
                  </a:moveTo>
                  <a:lnTo>
                    <a:pt x="1" y="376"/>
                  </a:lnTo>
                  <a:lnTo>
                    <a:pt x="515" y="519"/>
                  </a:lnTo>
                  <a:lnTo>
                    <a:pt x="619" y="143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040;p46">
              <a:extLst>
                <a:ext uri="{FF2B5EF4-FFF2-40B4-BE49-F238E27FC236}">
                  <a16:creationId xmlns:a16="http://schemas.microsoft.com/office/drawing/2014/main" id="{56376E64-3900-1CC8-A7FD-10871723E931}"/>
                </a:ext>
              </a:extLst>
            </p:cNvPr>
            <p:cNvSpPr/>
            <p:nvPr/>
          </p:nvSpPr>
          <p:spPr>
            <a:xfrm>
              <a:off x="2102375" y="2987850"/>
              <a:ext cx="16350" cy="16300"/>
            </a:xfrm>
            <a:custGeom>
              <a:avLst/>
              <a:gdLst/>
              <a:ahLst/>
              <a:cxnLst/>
              <a:rect l="l" t="t" r="r" b="b"/>
              <a:pathLst>
                <a:path w="654" h="652" extrusionOk="0">
                  <a:moveTo>
                    <a:pt x="381" y="1"/>
                  </a:moveTo>
                  <a:lnTo>
                    <a:pt x="0" y="372"/>
                  </a:lnTo>
                  <a:lnTo>
                    <a:pt x="273" y="651"/>
                  </a:lnTo>
                  <a:lnTo>
                    <a:pt x="653" y="27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041;p46">
              <a:extLst>
                <a:ext uri="{FF2B5EF4-FFF2-40B4-BE49-F238E27FC236}">
                  <a16:creationId xmlns:a16="http://schemas.microsoft.com/office/drawing/2014/main" id="{41310C2A-C70A-BB7F-4133-125134CBF77D}"/>
                </a:ext>
              </a:extLst>
            </p:cNvPr>
            <p:cNvSpPr/>
            <p:nvPr/>
          </p:nvSpPr>
          <p:spPr>
            <a:xfrm>
              <a:off x="2154175" y="2937200"/>
              <a:ext cx="16350" cy="16275"/>
            </a:xfrm>
            <a:custGeom>
              <a:avLst/>
              <a:gdLst/>
              <a:ahLst/>
              <a:cxnLst/>
              <a:rect l="l" t="t" r="r" b="b"/>
              <a:pathLst>
                <a:path w="654" h="651" extrusionOk="0">
                  <a:moveTo>
                    <a:pt x="381" y="0"/>
                  </a:moveTo>
                  <a:lnTo>
                    <a:pt x="1" y="372"/>
                  </a:lnTo>
                  <a:lnTo>
                    <a:pt x="273" y="651"/>
                  </a:lnTo>
                  <a:lnTo>
                    <a:pt x="654" y="277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042;p46">
              <a:extLst>
                <a:ext uri="{FF2B5EF4-FFF2-40B4-BE49-F238E27FC236}">
                  <a16:creationId xmlns:a16="http://schemas.microsoft.com/office/drawing/2014/main" id="{74C634FB-0DE1-82DD-8D11-D1726188F70F}"/>
                </a:ext>
              </a:extLst>
            </p:cNvPr>
            <p:cNvSpPr/>
            <p:nvPr/>
          </p:nvSpPr>
          <p:spPr>
            <a:xfrm>
              <a:off x="1639150" y="2928850"/>
              <a:ext cx="46325" cy="46350"/>
            </a:xfrm>
            <a:custGeom>
              <a:avLst/>
              <a:gdLst/>
              <a:ahLst/>
              <a:cxnLst/>
              <a:rect l="l" t="t" r="r" b="b"/>
              <a:pathLst>
                <a:path w="1853" h="1854" extrusionOk="0">
                  <a:moveTo>
                    <a:pt x="1473" y="0"/>
                  </a:moveTo>
                  <a:lnTo>
                    <a:pt x="0" y="381"/>
                  </a:lnTo>
                  <a:lnTo>
                    <a:pt x="380" y="1853"/>
                  </a:lnTo>
                  <a:lnTo>
                    <a:pt x="1853" y="1473"/>
                  </a:lnTo>
                  <a:lnTo>
                    <a:pt x="14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043;p46">
              <a:extLst>
                <a:ext uri="{FF2B5EF4-FFF2-40B4-BE49-F238E27FC236}">
                  <a16:creationId xmlns:a16="http://schemas.microsoft.com/office/drawing/2014/main" id="{8B5418EF-CED0-1995-CB0A-8C39D6004224}"/>
                </a:ext>
              </a:extLst>
            </p:cNvPr>
            <p:cNvSpPr/>
            <p:nvPr/>
          </p:nvSpPr>
          <p:spPr>
            <a:xfrm>
              <a:off x="1653250" y="2941150"/>
              <a:ext cx="23325" cy="24375"/>
            </a:xfrm>
            <a:custGeom>
              <a:avLst/>
              <a:gdLst/>
              <a:ahLst/>
              <a:cxnLst/>
              <a:rect l="l" t="t" r="r" b="b"/>
              <a:pathLst>
                <a:path w="933" h="975" extrusionOk="0">
                  <a:moveTo>
                    <a:pt x="298" y="214"/>
                  </a:moveTo>
                  <a:lnTo>
                    <a:pt x="513" y="497"/>
                  </a:lnTo>
                  <a:lnTo>
                    <a:pt x="249" y="566"/>
                  </a:lnTo>
                  <a:lnTo>
                    <a:pt x="298" y="214"/>
                  </a:lnTo>
                  <a:close/>
                  <a:moveTo>
                    <a:pt x="346" y="1"/>
                  </a:moveTo>
                  <a:lnTo>
                    <a:pt x="157" y="49"/>
                  </a:lnTo>
                  <a:lnTo>
                    <a:pt x="1" y="974"/>
                  </a:lnTo>
                  <a:lnTo>
                    <a:pt x="199" y="924"/>
                  </a:lnTo>
                  <a:lnTo>
                    <a:pt x="225" y="728"/>
                  </a:lnTo>
                  <a:lnTo>
                    <a:pt x="610" y="627"/>
                  </a:lnTo>
                  <a:lnTo>
                    <a:pt x="730" y="788"/>
                  </a:lnTo>
                  <a:lnTo>
                    <a:pt x="933" y="735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044;p46">
              <a:extLst>
                <a:ext uri="{FF2B5EF4-FFF2-40B4-BE49-F238E27FC236}">
                  <a16:creationId xmlns:a16="http://schemas.microsoft.com/office/drawing/2014/main" id="{D067E1C3-D1DC-EEDE-F984-913CFBC6FCA5}"/>
                </a:ext>
              </a:extLst>
            </p:cNvPr>
            <p:cNvSpPr/>
            <p:nvPr/>
          </p:nvSpPr>
          <p:spPr>
            <a:xfrm>
              <a:off x="1578800" y="2954000"/>
              <a:ext cx="71725" cy="278000"/>
            </a:xfrm>
            <a:custGeom>
              <a:avLst/>
              <a:gdLst/>
              <a:ahLst/>
              <a:cxnLst/>
              <a:rect l="l" t="t" r="r" b="b"/>
              <a:pathLst>
                <a:path w="2869" h="11120" extrusionOk="0">
                  <a:moveTo>
                    <a:pt x="1" y="1"/>
                  </a:moveTo>
                  <a:cubicBezTo>
                    <a:pt x="102" y="469"/>
                    <a:pt x="216" y="933"/>
                    <a:pt x="322" y="1401"/>
                  </a:cubicBezTo>
                  <a:lnTo>
                    <a:pt x="660" y="2797"/>
                  </a:lnTo>
                  <a:cubicBezTo>
                    <a:pt x="884" y="3726"/>
                    <a:pt x="1120" y="4654"/>
                    <a:pt x="1359" y="5579"/>
                  </a:cubicBezTo>
                  <a:cubicBezTo>
                    <a:pt x="1599" y="6506"/>
                    <a:pt x="1840" y="7432"/>
                    <a:pt x="2093" y="8355"/>
                  </a:cubicBezTo>
                  <a:lnTo>
                    <a:pt x="2473" y="9739"/>
                  </a:lnTo>
                  <a:cubicBezTo>
                    <a:pt x="2605" y="10199"/>
                    <a:pt x="2733" y="10660"/>
                    <a:pt x="2869" y="11119"/>
                  </a:cubicBezTo>
                  <a:cubicBezTo>
                    <a:pt x="2768" y="10651"/>
                    <a:pt x="2654" y="10185"/>
                    <a:pt x="2548" y="9720"/>
                  </a:cubicBezTo>
                  <a:lnTo>
                    <a:pt x="2210" y="8324"/>
                  </a:lnTo>
                  <a:cubicBezTo>
                    <a:pt x="1985" y="7394"/>
                    <a:pt x="1750" y="6465"/>
                    <a:pt x="1511" y="5539"/>
                  </a:cubicBezTo>
                  <a:cubicBezTo>
                    <a:pt x="1271" y="4614"/>
                    <a:pt x="1029" y="3689"/>
                    <a:pt x="777" y="2766"/>
                  </a:cubicBezTo>
                  <a:lnTo>
                    <a:pt x="396" y="1381"/>
                  </a:lnTo>
                  <a:cubicBezTo>
                    <a:pt x="265" y="922"/>
                    <a:pt x="137" y="46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045;p46">
              <a:extLst>
                <a:ext uri="{FF2B5EF4-FFF2-40B4-BE49-F238E27FC236}">
                  <a16:creationId xmlns:a16="http://schemas.microsoft.com/office/drawing/2014/main" id="{0AF0DB62-98E2-6B62-AD68-EBE6AE9B7FBB}"/>
                </a:ext>
              </a:extLst>
            </p:cNvPr>
            <p:cNvSpPr/>
            <p:nvPr/>
          </p:nvSpPr>
          <p:spPr>
            <a:xfrm>
              <a:off x="1625025" y="2759900"/>
              <a:ext cx="481500" cy="124200"/>
            </a:xfrm>
            <a:custGeom>
              <a:avLst/>
              <a:gdLst/>
              <a:ahLst/>
              <a:cxnLst/>
              <a:rect l="l" t="t" r="r" b="b"/>
              <a:pathLst>
                <a:path w="19260" h="4968" extrusionOk="0">
                  <a:moveTo>
                    <a:pt x="19259" y="0"/>
                  </a:moveTo>
                  <a:cubicBezTo>
                    <a:pt x="18450" y="189"/>
                    <a:pt x="17646" y="389"/>
                    <a:pt x="16842" y="583"/>
                  </a:cubicBezTo>
                  <a:lnTo>
                    <a:pt x="14429" y="1183"/>
                  </a:lnTo>
                  <a:cubicBezTo>
                    <a:pt x="12820" y="1585"/>
                    <a:pt x="11215" y="2000"/>
                    <a:pt x="9609" y="2409"/>
                  </a:cubicBezTo>
                  <a:cubicBezTo>
                    <a:pt x="8007" y="2829"/>
                    <a:pt x="6400" y="3242"/>
                    <a:pt x="4800" y="3668"/>
                  </a:cubicBezTo>
                  <a:lnTo>
                    <a:pt x="2398" y="4310"/>
                  </a:lnTo>
                  <a:cubicBezTo>
                    <a:pt x="1598" y="4528"/>
                    <a:pt x="796" y="4743"/>
                    <a:pt x="0" y="4967"/>
                  </a:cubicBezTo>
                  <a:cubicBezTo>
                    <a:pt x="807" y="4780"/>
                    <a:pt x="1611" y="4578"/>
                    <a:pt x="2418" y="4385"/>
                  </a:cubicBezTo>
                  <a:lnTo>
                    <a:pt x="4831" y="3785"/>
                  </a:lnTo>
                  <a:cubicBezTo>
                    <a:pt x="6437" y="3383"/>
                    <a:pt x="8042" y="2967"/>
                    <a:pt x="9648" y="2561"/>
                  </a:cubicBezTo>
                  <a:cubicBezTo>
                    <a:pt x="11253" y="2141"/>
                    <a:pt x="12857" y="1728"/>
                    <a:pt x="14459" y="1301"/>
                  </a:cubicBezTo>
                  <a:lnTo>
                    <a:pt x="16861" y="660"/>
                  </a:lnTo>
                  <a:cubicBezTo>
                    <a:pt x="17659" y="440"/>
                    <a:pt x="18461" y="224"/>
                    <a:pt x="19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046;p46">
              <a:extLst>
                <a:ext uri="{FF2B5EF4-FFF2-40B4-BE49-F238E27FC236}">
                  <a16:creationId xmlns:a16="http://schemas.microsoft.com/office/drawing/2014/main" id="{B7FEDAC7-143A-BB87-803E-BEC8C4B1C373}"/>
                </a:ext>
              </a:extLst>
            </p:cNvPr>
            <p:cNvSpPr/>
            <p:nvPr/>
          </p:nvSpPr>
          <p:spPr>
            <a:xfrm>
              <a:off x="1569525" y="2898550"/>
              <a:ext cx="26000" cy="24400"/>
            </a:xfrm>
            <a:custGeom>
              <a:avLst/>
              <a:gdLst/>
              <a:ahLst/>
              <a:cxnLst/>
              <a:rect l="l" t="t" r="r" b="b"/>
              <a:pathLst>
                <a:path w="1040" h="976" extrusionOk="0">
                  <a:moveTo>
                    <a:pt x="502" y="1"/>
                  </a:moveTo>
                  <a:cubicBezTo>
                    <a:pt x="474" y="1"/>
                    <a:pt x="446" y="3"/>
                    <a:pt x="418" y="8"/>
                  </a:cubicBezTo>
                  <a:cubicBezTo>
                    <a:pt x="288" y="30"/>
                    <a:pt x="174" y="105"/>
                    <a:pt x="99" y="215"/>
                  </a:cubicBezTo>
                  <a:cubicBezTo>
                    <a:pt x="25" y="329"/>
                    <a:pt x="0" y="470"/>
                    <a:pt x="36" y="604"/>
                  </a:cubicBezTo>
                  <a:cubicBezTo>
                    <a:pt x="88" y="826"/>
                    <a:pt x="285" y="975"/>
                    <a:pt x="503" y="975"/>
                  </a:cubicBezTo>
                  <a:cubicBezTo>
                    <a:pt x="543" y="975"/>
                    <a:pt x="584" y="970"/>
                    <a:pt x="625" y="960"/>
                  </a:cubicBezTo>
                  <a:cubicBezTo>
                    <a:pt x="886" y="892"/>
                    <a:pt x="1040" y="623"/>
                    <a:pt x="967" y="364"/>
                  </a:cubicBezTo>
                  <a:lnTo>
                    <a:pt x="967" y="364"/>
                  </a:lnTo>
                  <a:cubicBezTo>
                    <a:pt x="996" y="476"/>
                    <a:pt x="976" y="595"/>
                    <a:pt x="910" y="692"/>
                  </a:cubicBezTo>
                  <a:cubicBezTo>
                    <a:pt x="849" y="784"/>
                    <a:pt x="750" y="848"/>
                    <a:pt x="640" y="863"/>
                  </a:cubicBezTo>
                  <a:cubicBezTo>
                    <a:pt x="620" y="866"/>
                    <a:pt x="599" y="867"/>
                    <a:pt x="579" y="867"/>
                  </a:cubicBezTo>
                  <a:cubicBezTo>
                    <a:pt x="497" y="867"/>
                    <a:pt x="416" y="843"/>
                    <a:pt x="348" y="797"/>
                  </a:cubicBezTo>
                  <a:cubicBezTo>
                    <a:pt x="269" y="742"/>
                    <a:pt x="211" y="659"/>
                    <a:pt x="187" y="564"/>
                  </a:cubicBezTo>
                  <a:cubicBezTo>
                    <a:pt x="134" y="364"/>
                    <a:pt x="244" y="155"/>
                    <a:pt x="438" y="83"/>
                  </a:cubicBezTo>
                  <a:cubicBezTo>
                    <a:pt x="483" y="67"/>
                    <a:pt x="529" y="59"/>
                    <a:pt x="576" y="59"/>
                  </a:cubicBezTo>
                  <a:cubicBezTo>
                    <a:pt x="639" y="59"/>
                    <a:pt x="702" y="73"/>
                    <a:pt x="759" y="103"/>
                  </a:cubicBezTo>
                  <a:cubicBezTo>
                    <a:pt x="862" y="155"/>
                    <a:pt x="939" y="250"/>
                    <a:pt x="967" y="364"/>
                  </a:cubicBezTo>
                  <a:lnTo>
                    <a:pt x="967" y="362"/>
                  </a:lnTo>
                  <a:cubicBezTo>
                    <a:pt x="913" y="148"/>
                    <a:pt x="718" y="1"/>
                    <a:pt x="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047;p46">
              <a:extLst>
                <a:ext uri="{FF2B5EF4-FFF2-40B4-BE49-F238E27FC236}">
                  <a16:creationId xmlns:a16="http://schemas.microsoft.com/office/drawing/2014/main" id="{38D839EF-C779-1DA8-6B20-DD45D7D9C633}"/>
                </a:ext>
              </a:extLst>
            </p:cNvPr>
            <p:cNvSpPr/>
            <p:nvPr/>
          </p:nvSpPr>
          <p:spPr>
            <a:xfrm>
              <a:off x="1581175" y="2902125"/>
              <a:ext cx="12600" cy="15400"/>
            </a:xfrm>
            <a:custGeom>
              <a:avLst/>
              <a:gdLst/>
              <a:ahLst/>
              <a:cxnLst/>
              <a:rect l="l" t="t" r="r" b="b"/>
              <a:pathLst>
                <a:path w="504" h="616" extrusionOk="0">
                  <a:moveTo>
                    <a:pt x="145" y="1"/>
                  </a:moveTo>
                  <a:cubicBezTo>
                    <a:pt x="94" y="1"/>
                    <a:pt x="44" y="16"/>
                    <a:pt x="0" y="45"/>
                  </a:cubicBezTo>
                  <a:cubicBezTo>
                    <a:pt x="163" y="72"/>
                    <a:pt x="255" y="166"/>
                    <a:pt x="282" y="276"/>
                  </a:cubicBezTo>
                  <a:cubicBezTo>
                    <a:pt x="310" y="386"/>
                    <a:pt x="277" y="513"/>
                    <a:pt x="148" y="614"/>
                  </a:cubicBezTo>
                  <a:cubicBezTo>
                    <a:pt x="156" y="615"/>
                    <a:pt x="164" y="616"/>
                    <a:pt x="172" y="616"/>
                  </a:cubicBezTo>
                  <a:cubicBezTo>
                    <a:pt x="254" y="616"/>
                    <a:pt x="331" y="577"/>
                    <a:pt x="381" y="511"/>
                  </a:cubicBezTo>
                  <a:cubicBezTo>
                    <a:pt x="504" y="346"/>
                    <a:pt x="442" y="109"/>
                    <a:pt x="253" y="25"/>
                  </a:cubicBezTo>
                  <a:cubicBezTo>
                    <a:pt x="219" y="9"/>
                    <a:pt x="182" y="1"/>
                    <a:pt x="1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048;p46">
              <a:extLst>
                <a:ext uri="{FF2B5EF4-FFF2-40B4-BE49-F238E27FC236}">
                  <a16:creationId xmlns:a16="http://schemas.microsoft.com/office/drawing/2014/main" id="{22187E9D-C566-0C64-F4DC-47CB879DB85F}"/>
                </a:ext>
              </a:extLst>
            </p:cNvPr>
            <p:cNvSpPr/>
            <p:nvPr/>
          </p:nvSpPr>
          <p:spPr>
            <a:xfrm>
              <a:off x="2261325" y="2719700"/>
              <a:ext cx="26925" cy="24175"/>
            </a:xfrm>
            <a:custGeom>
              <a:avLst/>
              <a:gdLst/>
              <a:ahLst/>
              <a:cxnLst/>
              <a:rect l="l" t="t" r="r" b="b"/>
              <a:pathLst>
                <a:path w="1077" h="967" extrusionOk="0">
                  <a:moveTo>
                    <a:pt x="1025" y="362"/>
                  </a:moveTo>
                  <a:cubicBezTo>
                    <a:pt x="1028" y="373"/>
                    <a:pt x="1030" y="383"/>
                    <a:pt x="1032" y="394"/>
                  </a:cubicBezTo>
                  <a:lnTo>
                    <a:pt x="1032" y="394"/>
                  </a:lnTo>
                  <a:cubicBezTo>
                    <a:pt x="1030" y="383"/>
                    <a:pt x="1028" y="373"/>
                    <a:pt x="1025" y="362"/>
                  </a:cubicBezTo>
                  <a:close/>
                  <a:moveTo>
                    <a:pt x="561" y="1"/>
                  </a:moveTo>
                  <a:cubicBezTo>
                    <a:pt x="533" y="1"/>
                    <a:pt x="505" y="3"/>
                    <a:pt x="478" y="8"/>
                  </a:cubicBezTo>
                  <a:cubicBezTo>
                    <a:pt x="346" y="30"/>
                    <a:pt x="231" y="105"/>
                    <a:pt x="159" y="215"/>
                  </a:cubicBezTo>
                  <a:cubicBezTo>
                    <a:pt x="1" y="454"/>
                    <a:pt x="84" y="780"/>
                    <a:pt x="339" y="912"/>
                  </a:cubicBezTo>
                  <a:cubicBezTo>
                    <a:pt x="408" y="948"/>
                    <a:pt x="485" y="967"/>
                    <a:pt x="562" y="967"/>
                  </a:cubicBezTo>
                  <a:cubicBezTo>
                    <a:pt x="614" y="967"/>
                    <a:pt x="667" y="958"/>
                    <a:pt x="717" y="940"/>
                  </a:cubicBezTo>
                  <a:cubicBezTo>
                    <a:pt x="944" y="860"/>
                    <a:pt x="1077" y="628"/>
                    <a:pt x="1032" y="394"/>
                  </a:cubicBezTo>
                  <a:lnTo>
                    <a:pt x="1032" y="394"/>
                  </a:lnTo>
                  <a:cubicBezTo>
                    <a:pt x="1051" y="498"/>
                    <a:pt x="1028" y="604"/>
                    <a:pt x="970" y="692"/>
                  </a:cubicBezTo>
                  <a:cubicBezTo>
                    <a:pt x="889" y="809"/>
                    <a:pt x="761" y="868"/>
                    <a:pt x="634" y="868"/>
                  </a:cubicBezTo>
                  <a:cubicBezTo>
                    <a:pt x="515" y="868"/>
                    <a:pt x="395" y="817"/>
                    <a:pt x="315" y="712"/>
                  </a:cubicBezTo>
                  <a:cubicBezTo>
                    <a:pt x="146" y="494"/>
                    <a:pt x="238" y="178"/>
                    <a:pt x="497" y="83"/>
                  </a:cubicBezTo>
                  <a:cubicBezTo>
                    <a:pt x="541" y="66"/>
                    <a:pt x="587" y="58"/>
                    <a:pt x="633" y="58"/>
                  </a:cubicBezTo>
                  <a:cubicBezTo>
                    <a:pt x="696" y="58"/>
                    <a:pt x="759" y="74"/>
                    <a:pt x="816" y="103"/>
                  </a:cubicBezTo>
                  <a:cubicBezTo>
                    <a:pt x="919" y="156"/>
                    <a:pt x="996" y="250"/>
                    <a:pt x="1025" y="362"/>
                  </a:cubicBezTo>
                  <a:lnTo>
                    <a:pt x="1027" y="362"/>
                  </a:lnTo>
                  <a:cubicBezTo>
                    <a:pt x="970" y="148"/>
                    <a:pt x="776" y="1"/>
                    <a:pt x="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049;p46">
              <a:extLst>
                <a:ext uri="{FF2B5EF4-FFF2-40B4-BE49-F238E27FC236}">
                  <a16:creationId xmlns:a16="http://schemas.microsoft.com/office/drawing/2014/main" id="{961FF1D2-E328-9ED2-AF63-E5A16C824059}"/>
                </a:ext>
              </a:extLst>
            </p:cNvPr>
            <p:cNvSpPr/>
            <p:nvPr/>
          </p:nvSpPr>
          <p:spPr>
            <a:xfrm>
              <a:off x="2274400" y="2723250"/>
              <a:ext cx="12600" cy="15425"/>
            </a:xfrm>
            <a:custGeom>
              <a:avLst/>
              <a:gdLst/>
              <a:ahLst/>
              <a:cxnLst/>
              <a:rect l="l" t="t" r="r" b="b"/>
              <a:pathLst>
                <a:path w="504" h="617" extrusionOk="0">
                  <a:moveTo>
                    <a:pt x="146" y="1"/>
                  </a:moveTo>
                  <a:cubicBezTo>
                    <a:pt x="95" y="1"/>
                    <a:pt x="44" y="16"/>
                    <a:pt x="1" y="47"/>
                  </a:cubicBezTo>
                  <a:cubicBezTo>
                    <a:pt x="165" y="71"/>
                    <a:pt x="258" y="167"/>
                    <a:pt x="284" y="277"/>
                  </a:cubicBezTo>
                  <a:cubicBezTo>
                    <a:pt x="311" y="387"/>
                    <a:pt x="280" y="515"/>
                    <a:pt x="148" y="616"/>
                  </a:cubicBezTo>
                  <a:cubicBezTo>
                    <a:pt x="156" y="617"/>
                    <a:pt x="165" y="617"/>
                    <a:pt x="173" y="617"/>
                  </a:cubicBezTo>
                  <a:cubicBezTo>
                    <a:pt x="254" y="617"/>
                    <a:pt x="333" y="578"/>
                    <a:pt x="381" y="512"/>
                  </a:cubicBezTo>
                  <a:cubicBezTo>
                    <a:pt x="504" y="348"/>
                    <a:pt x="442" y="110"/>
                    <a:pt x="256" y="25"/>
                  </a:cubicBezTo>
                  <a:cubicBezTo>
                    <a:pt x="220" y="9"/>
                    <a:pt x="183" y="1"/>
                    <a:pt x="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050;p46">
              <a:extLst>
                <a:ext uri="{FF2B5EF4-FFF2-40B4-BE49-F238E27FC236}">
                  <a16:creationId xmlns:a16="http://schemas.microsoft.com/office/drawing/2014/main" id="{11A5087D-EC63-F7E9-75AB-94CE77CD0088}"/>
                </a:ext>
              </a:extLst>
            </p:cNvPr>
            <p:cNvSpPr/>
            <p:nvPr/>
          </p:nvSpPr>
          <p:spPr>
            <a:xfrm>
              <a:off x="2369625" y="3139500"/>
              <a:ext cx="27800" cy="24200"/>
            </a:xfrm>
            <a:custGeom>
              <a:avLst/>
              <a:gdLst/>
              <a:ahLst/>
              <a:cxnLst/>
              <a:rect l="l" t="t" r="r" b="b"/>
              <a:pathLst>
                <a:path w="1112" h="968" extrusionOk="0">
                  <a:moveTo>
                    <a:pt x="557" y="0"/>
                  </a:moveTo>
                  <a:cubicBezTo>
                    <a:pt x="407" y="0"/>
                    <a:pt x="257" y="69"/>
                    <a:pt x="159" y="214"/>
                  </a:cubicBezTo>
                  <a:cubicBezTo>
                    <a:pt x="0" y="453"/>
                    <a:pt x="84" y="779"/>
                    <a:pt x="339" y="913"/>
                  </a:cubicBezTo>
                  <a:cubicBezTo>
                    <a:pt x="412" y="951"/>
                    <a:pt x="487" y="968"/>
                    <a:pt x="560" y="968"/>
                  </a:cubicBezTo>
                  <a:cubicBezTo>
                    <a:pt x="855" y="968"/>
                    <a:pt x="1111" y="686"/>
                    <a:pt x="1027" y="363"/>
                  </a:cubicBezTo>
                  <a:lnTo>
                    <a:pt x="1027" y="363"/>
                  </a:lnTo>
                  <a:cubicBezTo>
                    <a:pt x="1055" y="475"/>
                    <a:pt x="1033" y="594"/>
                    <a:pt x="970" y="691"/>
                  </a:cubicBezTo>
                  <a:cubicBezTo>
                    <a:pt x="906" y="783"/>
                    <a:pt x="809" y="847"/>
                    <a:pt x="699" y="864"/>
                  </a:cubicBezTo>
                  <a:cubicBezTo>
                    <a:pt x="680" y="867"/>
                    <a:pt x="661" y="868"/>
                    <a:pt x="642" y="868"/>
                  </a:cubicBezTo>
                  <a:cubicBezTo>
                    <a:pt x="457" y="868"/>
                    <a:pt x="292" y="746"/>
                    <a:pt x="247" y="563"/>
                  </a:cubicBezTo>
                  <a:cubicBezTo>
                    <a:pt x="194" y="363"/>
                    <a:pt x="301" y="154"/>
                    <a:pt x="497" y="82"/>
                  </a:cubicBezTo>
                  <a:cubicBezTo>
                    <a:pt x="541" y="66"/>
                    <a:pt x="587" y="58"/>
                    <a:pt x="634" y="58"/>
                  </a:cubicBezTo>
                  <a:cubicBezTo>
                    <a:pt x="696" y="58"/>
                    <a:pt x="759" y="73"/>
                    <a:pt x="816" y="102"/>
                  </a:cubicBezTo>
                  <a:cubicBezTo>
                    <a:pt x="921" y="154"/>
                    <a:pt x="996" y="249"/>
                    <a:pt x="1027" y="363"/>
                  </a:cubicBezTo>
                  <a:cubicBezTo>
                    <a:pt x="966" y="129"/>
                    <a:pt x="762" y="0"/>
                    <a:pt x="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051;p46">
              <a:extLst>
                <a:ext uri="{FF2B5EF4-FFF2-40B4-BE49-F238E27FC236}">
                  <a16:creationId xmlns:a16="http://schemas.microsoft.com/office/drawing/2014/main" id="{E745AF25-315E-466B-86AF-4FC2FD2EF1C8}"/>
                </a:ext>
              </a:extLst>
            </p:cNvPr>
            <p:cNvSpPr/>
            <p:nvPr/>
          </p:nvSpPr>
          <p:spPr>
            <a:xfrm>
              <a:off x="2382700" y="3143050"/>
              <a:ext cx="12600" cy="15400"/>
            </a:xfrm>
            <a:custGeom>
              <a:avLst/>
              <a:gdLst/>
              <a:ahLst/>
              <a:cxnLst/>
              <a:rect l="l" t="t" r="r" b="b"/>
              <a:pathLst>
                <a:path w="504" h="616" extrusionOk="0">
                  <a:moveTo>
                    <a:pt x="145" y="1"/>
                  </a:moveTo>
                  <a:cubicBezTo>
                    <a:pt x="94" y="1"/>
                    <a:pt x="44" y="16"/>
                    <a:pt x="0" y="45"/>
                  </a:cubicBezTo>
                  <a:cubicBezTo>
                    <a:pt x="165" y="72"/>
                    <a:pt x="258" y="166"/>
                    <a:pt x="284" y="276"/>
                  </a:cubicBezTo>
                  <a:cubicBezTo>
                    <a:pt x="310" y="386"/>
                    <a:pt x="280" y="514"/>
                    <a:pt x="148" y="615"/>
                  </a:cubicBezTo>
                  <a:cubicBezTo>
                    <a:pt x="156" y="615"/>
                    <a:pt x="164" y="616"/>
                    <a:pt x="173" y="616"/>
                  </a:cubicBezTo>
                  <a:cubicBezTo>
                    <a:pt x="254" y="616"/>
                    <a:pt x="333" y="577"/>
                    <a:pt x="381" y="511"/>
                  </a:cubicBezTo>
                  <a:cubicBezTo>
                    <a:pt x="504" y="347"/>
                    <a:pt x="442" y="109"/>
                    <a:pt x="255" y="26"/>
                  </a:cubicBezTo>
                  <a:cubicBezTo>
                    <a:pt x="220" y="9"/>
                    <a:pt x="183" y="1"/>
                    <a:pt x="1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052;p46">
              <a:extLst>
                <a:ext uri="{FF2B5EF4-FFF2-40B4-BE49-F238E27FC236}">
                  <a16:creationId xmlns:a16="http://schemas.microsoft.com/office/drawing/2014/main" id="{CE5245CD-40CB-3076-45C4-6D064988C1E9}"/>
                </a:ext>
              </a:extLst>
            </p:cNvPr>
            <p:cNvSpPr/>
            <p:nvPr/>
          </p:nvSpPr>
          <p:spPr>
            <a:xfrm>
              <a:off x="1676400" y="3318350"/>
              <a:ext cx="27725" cy="24200"/>
            </a:xfrm>
            <a:custGeom>
              <a:avLst/>
              <a:gdLst/>
              <a:ahLst/>
              <a:cxnLst/>
              <a:rect l="l" t="t" r="r" b="b"/>
              <a:pathLst>
                <a:path w="1109" h="968" extrusionOk="0">
                  <a:moveTo>
                    <a:pt x="558" y="0"/>
                  </a:moveTo>
                  <a:cubicBezTo>
                    <a:pt x="531" y="0"/>
                    <a:pt x="504" y="2"/>
                    <a:pt x="477" y="7"/>
                  </a:cubicBezTo>
                  <a:cubicBezTo>
                    <a:pt x="345" y="29"/>
                    <a:pt x="231" y="104"/>
                    <a:pt x="158" y="214"/>
                  </a:cubicBezTo>
                  <a:cubicBezTo>
                    <a:pt x="0" y="453"/>
                    <a:pt x="84" y="778"/>
                    <a:pt x="339" y="912"/>
                  </a:cubicBezTo>
                  <a:cubicBezTo>
                    <a:pt x="412" y="950"/>
                    <a:pt x="487" y="967"/>
                    <a:pt x="559" y="967"/>
                  </a:cubicBezTo>
                  <a:cubicBezTo>
                    <a:pt x="854" y="967"/>
                    <a:pt x="1109" y="686"/>
                    <a:pt x="1024" y="363"/>
                  </a:cubicBezTo>
                  <a:lnTo>
                    <a:pt x="1024" y="363"/>
                  </a:lnTo>
                  <a:cubicBezTo>
                    <a:pt x="1053" y="475"/>
                    <a:pt x="1033" y="596"/>
                    <a:pt x="967" y="693"/>
                  </a:cubicBezTo>
                  <a:cubicBezTo>
                    <a:pt x="885" y="812"/>
                    <a:pt x="760" y="868"/>
                    <a:pt x="636" y="868"/>
                  </a:cubicBezTo>
                  <a:cubicBezTo>
                    <a:pt x="464" y="868"/>
                    <a:pt x="294" y="760"/>
                    <a:pt x="244" y="563"/>
                  </a:cubicBezTo>
                  <a:cubicBezTo>
                    <a:pt x="191" y="363"/>
                    <a:pt x="301" y="154"/>
                    <a:pt x="495" y="82"/>
                  </a:cubicBezTo>
                  <a:cubicBezTo>
                    <a:pt x="539" y="66"/>
                    <a:pt x="586" y="58"/>
                    <a:pt x="633" y="58"/>
                  </a:cubicBezTo>
                  <a:cubicBezTo>
                    <a:pt x="696" y="58"/>
                    <a:pt x="759" y="72"/>
                    <a:pt x="815" y="101"/>
                  </a:cubicBezTo>
                  <a:cubicBezTo>
                    <a:pt x="919" y="154"/>
                    <a:pt x="996" y="249"/>
                    <a:pt x="1024" y="363"/>
                  </a:cubicBezTo>
                  <a:lnTo>
                    <a:pt x="1026" y="363"/>
                  </a:lnTo>
                  <a:cubicBezTo>
                    <a:pt x="970" y="146"/>
                    <a:pt x="774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053;p46">
              <a:extLst>
                <a:ext uri="{FF2B5EF4-FFF2-40B4-BE49-F238E27FC236}">
                  <a16:creationId xmlns:a16="http://schemas.microsoft.com/office/drawing/2014/main" id="{967495A2-993C-6328-3217-23164E86EB07}"/>
                </a:ext>
              </a:extLst>
            </p:cNvPr>
            <p:cNvSpPr/>
            <p:nvPr/>
          </p:nvSpPr>
          <p:spPr>
            <a:xfrm>
              <a:off x="1689475" y="3321900"/>
              <a:ext cx="12600" cy="15450"/>
            </a:xfrm>
            <a:custGeom>
              <a:avLst/>
              <a:gdLst/>
              <a:ahLst/>
              <a:cxnLst/>
              <a:rect l="l" t="t" r="r" b="b"/>
              <a:pathLst>
                <a:path w="504" h="618" extrusionOk="0">
                  <a:moveTo>
                    <a:pt x="146" y="1"/>
                  </a:moveTo>
                  <a:cubicBezTo>
                    <a:pt x="95" y="1"/>
                    <a:pt x="44" y="17"/>
                    <a:pt x="0" y="47"/>
                  </a:cubicBezTo>
                  <a:cubicBezTo>
                    <a:pt x="163" y="72"/>
                    <a:pt x="255" y="168"/>
                    <a:pt x="284" y="278"/>
                  </a:cubicBezTo>
                  <a:cubicBezTo>
                    <a:pt x="310" y="386"/>
                    <a:pt x="277" y="516"/>
                    <a:pt x="147" y="617"/>
                  </a:cubicBezTo>
                  <a:cubicBezTo>
                    <a:pt x="156" y="617"/>
                    <a:pt x="164" y="618"/>
                    <a:pt x="172" y="618"/>
                  </a:cubicBezTo>
                  <a:cubicBezTo>
                    <a:pt x="253" y="618"/>
                    <a:pt x="330" y="579"/>
                    <a:pt x="380" y="511"/>
                  </a:cubicBezTo>
                  <a:cubicBezTo>
                    <a:pt x="503" y="346"/>
                    <a:pt x="442" y="109"/>
                    <a:pt x="253" y="25"/>
                  </a:cubicBezTo>
                  <a:cubicBezTo>
                    <a:pt x="219" y="9"/>
                    <a:pt x="182" y="1"/>
                    <a:pt x="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054;p46">
              <a:extLst>
                <a:ext uri="{FF2B5EF4-FFF2-40B4-BE49-F238E27FC236}">
                  <a16:creationId xmlns:a16="http://schemas.microsoft.com/office/drawing/2014/main" id="{6FE1E840-0D51-0969-485C-1E7593495FD7}"/>
                </a:ext>
              </a:extLst>
            </p:cNvPr>
            <p:cNvSpPr/>
            <p:nvPr/>
          </p:nvSpPr>
          <p:spPr>
            <a:xfrm>
              <a:off x="1891825" y="2983950"/>
              <a:ext cx="94575" cy="74200"/>
            </a:xfrm>
            <a:custGeom>
              <a:avLst/>
              <a:gdLst/>
              <a:ahLst/>
              <a:cxnLst/>
              <a:rect l="l" t="t" r="r" b="b"/>
              <a:pathLst>
                <a:path w="3783" h="2968" extrusionOk="0">
                  <a:moveTo>
                    <a:pt x="3222" y="1"/>
                  </a:moveTo>
                  <a:lnTo>
                    <a:pt x="154" y="790"/>
                  </a:lnTo>
                  <a:cubicBezTo>
                    <a:pt x="58" y="814"/>
                    <a:pt x="1" y="913"/>
                    <a:pt x="25" y="1010"/>
                  </a:cubicBezTo>
                  <a:lnTo>
                    <a:pt x="495" y="2834"/>
                  </a:lnTo>
                  <a:cubicBezTo>
                    <a:pt x="515" y="2914"/>
                    <a:pt x="588" y="2968"/>
                    <a:pt x="667" y="2968"/>
                  </a:cubicBezTo>
                  <a:cubicBezTo>
                    <a:pt x="683" y="2968"/>
                    <a:pt x="699" y="2966"/>
                    <a:pt x="715" y="2961"/>
                  </a:cubicBezTo>
                  <a:lnTo>
                    <a:pt x="3783" y="2170"/>
                  </a:lnTo>
                  <a:cubicBezTo>
                    <a:pt x="3721" y="1421"/>
                    <a:pt x="3532" y="686"/>
                    <a:pt x="32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055;p46">
              <a:extLst>
                <a:ext uri="{FF2B5EF4-FFF2-40B4-BE49-F238E27FC236}">
                  <a16:creationId xmlns:a16="http://schemas.microsoft.com/office/drawing/2014/main" id="{47B99BE0-5AEC-B4EC-DB31-C0312112B595}"/>
                </a:ext>
              </a:extLst>
            </p:cNvPr>
            <p:cNvSpPr/>
            <p:nvPr/>
          </p:nvSpPr>
          <p:spPr>
            <a:xfrm>
              <a:off x="2025825" y="2964250"/>
              <a:ext cx="39975" cy="60175"/>
            </a:xfrm>
            <a:custGeom>
              <a:avLst/>
              <a:gdLst/>
              <a:ahLst/>
              <a:cxnLst/>
              <a:rect l="l" t="t" r="r" b="b"/>
              <a:pathLst>
                <a:path w="1599" h="2407" extrusionOk="0">
                  <a:moveTo>
                    <a:pt x="930" y="0"/>
                  </a:moveTo>
                  <a:cubicBezTo>
                    <a:pt x="915" y="0"/>
                    <a:pt x="900" y="2"/>
                    <a:pt x="884" y="6"/>
                  </a:cubicBezTo>
                  <a:lnTo>
                    <a:pt x="3" y="233"/>
                  </a:lnTo>
                  <a:cubicBezTo>
                    <a:pt x="1" y="993"/>
                    <a:pt x="194" y="1740"/>
                    <a:pt x="561" y="2404"/>
                  </a:cubicBezTo>
                  <a:lnTo>
                    <a:pt x="564" y="2406"/>
                  </a:lnTo>
                  <a:lnTo>
                    <a:pt x="1445" y="2178"/>
                  </a:lnTo>
                  <a:cubicBezTo>
                    <a:pt x="1542" y="2154"/>
                    <a:pt x="1599" y="2055"/>
                    <a:pt x="1575" y="1958"/>
                  </a:cubicBezTo>
                  <a:lnTo>
                    <a:pt x="1104" y="136"/>
                  </a:lnTo>
                  <a:cubicBezTo>
                    <a:pt x="1082" y="55"/>
                    <a:pt x="1009" y="0"/>
                    <a:pt x="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056;p46">
              <a:extLst>
                <a:ext uri="{FF2B5EF4-FFF2-40B4-BE49-F238E27FC236}">
                  <a16:creationId xmlns:a16="http://schemas.microsoft.com/office/drawing/2014/main" id="{F11DA0D7-3AC6-3E55-081F-90405EC019EC}"/>
                </a:ext>
              </a:extLst>
            </p:cNvPr>
            <p:cNvSpPr/>
            <p:nvPr/>
          </p:nvSpPr>
          <p:spPr>
            <a:xfrm>
              <a:off x="1888475" y="2963700"/>
              <a:ext cx="177275" cy="97050"/>
            </a:xfrm>
            <a:custGeom>
              <a:avLst/>
              <a:gdLst/>
              <a:ahLst/>
              <a:cxnLst/>
              <a:rect l="l" t="t" r="r" b="b"/>
              <a:pathLst>
                <a:path w="7091" h="3882" extrusionOk="0">
                  <a:moveTo>
                    <a:pt x="6419" y="1"/>
                  </a:moveTo>
                  <a:cubicBezTo>
                    <a:pt x="6400" y="1"/>
                    <a:pt x="6382" y="3"/>
                    <a:pt x="6363" y="9"/>
                  </a:cubicBezTo>
                  <a:lnTo>
                    <a:pt x="6097" y="70"/>
                  </a:lnTo>
                  <a:lnTo>
                    <a:pt x="5565" y="195"/>
                  </a:lnTo>
                  <a:lnTo>
                    <a:pt x="4502" y="446"/>
                  </a:lnTo>
                  <a:lnTo>
                    <a:pt x="2374" y="947"/>
                  </a:lnTo>
                  <a:lnTo>
                    <a:pt x="1315" y="1209"/>
                  </a:lnTo>
                  <a:lnTo>
                    <a:pt x="255" y="1477"/>
                  </a:lnTo>
                  <a:cubicBezTo>
                    <a:pt x="99" y="1518"/>
                    <a:pt x="0" y="1674"/>
                    <a:pt x="33" y="1835"/>
                  </a:cubicBezTo>
                  <a:lnTo>
                    <a:pt x="104" y="2105"/>
                  </a:lnTo>
                  <a:lnTo>
                    <a:pt x="242" y="2633"/>
                  </a:lnTo>
                  <a:lnTo>
                    <a:pt x="385" y="3160"/>
                  </a:lnTo>
                  <a:lnTo>
                    <a:pt x="458" y="3424"/>
                  </a:lnTo>
                  <a:lnTo>
                    <a:pt x="493" y="3556"/>
                  </a:lnTo>
                  <a:lnTo>
                    <a:pt x="510" y="3622"/>
                  </a:lnTo>
                  <a:lnTo>
                    <a:pt x="519" y="3655"/>
                  </a:lnTo>
                  <a:lnTo>
                    <a:pt x="524" y="3672"/>
                  </a:lnTo>
                  <a:lnTo>
                    <a:pt x="532" y="3696"/>
                  </a:lnTo>
                  <a:cubicBezTo>
                    <a:pt x="559" y="3767"/>
                    <a:pt x="611" y="3822"/>
                    <a:pt x="677" y="3852"/>
                  </a:cubicBezTo>
                  <a:cubicBezTo>
                    <a:pt x="710" y="3870"/>
                    <a:pt x="746" y="3879"/>
                    <a:pt x="783" y="3881"/>
                  </a:cubicBezTo>
                  <a:cubicBezTo>
                    <a:pt x="800" y="3881"/>
                    <a:pt x="818" y="3881"/>
                    <a:pt x="838" y="3879"/>
                  </a:cubicBezTo>
                  <a:cubicBezTo>
                    <a:pt x="853" y="3877"/>
                    <a:pt x="869" y="3872"/>
                    <a:pt x="884" y="3868"/>
                  </a:cubicBezTo>
                  <a:lnTo>
                    <a:pt x="1148" y="3795"/>
                  </a:lnTo>
                  <a:lnTo>
                    <a:pt x="1673" y="3648"/>
                  </a:lnTo>
                  <a:lnTo>
                    <a:pt x="2724" y="3351"/>
                  </a:lnTo>
                  <a:lnTo>
                    <a:pt x="4829" y="2762"/>
                  </a:lnTo>
                  <a:lnTo>
                    <a:pt x="5882" y="2477"/>
                  </a:lnTo>
                  <a:lnTo>
                    <a:pt x="6939" y="2200"/>
                  </a:lnTo>
                  <a:lnTo>
                    <a:pt x="5880" y="2468"/>
                  </a:lnTo>
                  <a:lnTo>
                    <a:pt x="4820" y="2729"/>
                  </a:lnTo>
                  <a:lnTo>
                    <a:pt x="2693" y="3231"/>
                  </a:lnTo>
                  <a:lnTo>
                    <a:pt x="1629" y="3481"/>
                  </a:lnTo>
                  <a:lnTo>
                    <a:pt x="1099" y="3606"/>
                  </a:lnTo>
                  <a:lnTo>
                    <a:pt x="833" y="3668"/>
                  </a:lnTo>
                  <a:cubicBezTo>
                    <a:pt x="827" y="3670"/>
                    <a:pt x="818" y="3672"/>
                    <a:pt x="811" y="3672"/>
                  </a:cubicBezTo>
                  <a:lnTo>
                    <a:pt x="798" y="3672"/>
                  </a:lnTo>
                  <a:cubicBezTo>
                    <a:pt x="790" y="3670"/>
                    <a:pt x="779" y="3668"/>
                    <a:pt x="772" y="3663"/>
                  </a:cubicBezTo>
                  <a:cubicBezTo>
                    <a:pt x="754" y="3655"/>
                    <a:pt x="741" y="3641"/>
                    <a:pt x="735" y="3624"/>
                  </a:cubicBezTo>
                  <a:lnTo>
                    <a:pt x="477" y="2573"/>
                  </a:lnTo>
                  <a:lnTo>
                    <a:pt x="343" y="2044"/>
                  </a:lnTo>
                  <a:lnTo>
                    <a:pt x="277" y="1784"/>
                  </a:lnTo>
                  <a:cubicBezTo>
                    <a:pt x="273" y="1756"/>
                    <a:pt x="291" y="1729"/>
                    <a:pt x="319" y="1721"/>
                  </a:cubicBezTo>
                  <a:lnTo>
                    <a:pt x="1376" y="1444"/>
                  </a:lnTo>
                  <a:lnTo>
                    <a:pt x="2431" y="1160"/>
                  </a:lnTo>
                  <a:lnTo>
                    <a:pt x="4535" y="569"/>
                  </a:lnTo>
                  <a:lnTo>
                    <a:pt x="5585" y="275"/>
                  </a:lnTo>
                  <a:lnTo>
                    <a:pt x="6113" y="127"/>
                  </a:lnTo>
                  <a:lnTo>
                    <a:pt x="6374" y="53"/>
                  </a:lnTo>
                  <a:cubicBezTo>
                    <a:pt x="6391" y="47"/>
                    <a:pt x="6408" y="44"/>
                    <a:pt x="6425" y="44"/>
                  </a:cubicBezTo>
                  <a:cubicBezTo>
                    <a:pt x="6490" y="44"/>
                    <a:pt x="6550" y="83"/>
                    <a:pt x="6576" y="147"/>
                  </a:cubicBezTo>
                  <a:lnTo>
                    <a:pt x="6862" y="1198"/>
                  </a:lnTo>
                  <a:lnTo>
                    <a:pt x="7000" y="1727"/>
                  </a:lnTo>
                  <a:lnTo>
                    <a:pt x="7069" y="1991"/>
                  </a:lnTo>
                  <a:cubicBezTo>
                    <a:pt x="7088" y="2083"/>
                    <a:pt x="7031" y="2176"/>
                    <a:pt x="6939" y="2200"/>
                  </a:cubicBezTo>
                  <a:cubicBezTo>
                    <a:pt x="7031" y="2176"/>
                    <a:pt x="7091" y="2083"/>
                    <a:pt x="7071" y="1989"/>
                  </a:cubicBezTo>
                  <a:lnTo>
                    <a:pt x="7003" y="1723"/>
                  </a:lnTo>
                  <a:lnTo>
                    <a:pt x="6869" y="1193"/>
                  </a:lnTo>
                  <a:lnTo>
                    <a:pt x="6607" y="132"/>
                  </a:lnTo>
                  <a:cubicBezTo>
                    <a:pt x="6576" y="51"/>
                    <a:pt x="6500" y="1"/>
                    <a:pt x="64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057;p46">
              <a:extLst>
                <a:ext uri="{FF2B5EF4-FFF2-40B4-BE49-F238E27FC236}">
                  <a16:creationId xmlns:a16="http://schemas.microsoft.com/office/drawing/2014/main" id="{F41188CE-5275-C2B1-3406-B7DFE25E9B31}"/>
                </a:ext>
              </a:extLst>
            </p:cNvPr>
            <p:cNvSpPr/>
            <p:nvPr/>
          </p:nvSpPr>
          <p:spPr>
            <a:xfrm>
              <a:off x="1909625" y="2967650"/>
              <a:ext cx="157400" cy="90350"/>
            </a:xfrm>
            <a:custGeom>
              <a:avLst/>
              <a:gdLst/>
              <a:ahLst/>
              <a:cxnLst/>
              <a:rect l="l" t="t" r="r" b="b"/>
              <a:pathLst>
                <a:path w="6296" h="3614" extrusionOk="0">
                  <a:moveTo>
                    <a:pt x="5752" y="0"/>
                  </a:moveTo>
                  <a:cubicBezTo>
                    <a:pt x="5820" y="345"/>
                    <a:pt x="5902" y="688"/>
                    <a:pt x="5974" y="1033"/>
                  </a:cubicBezTo>
                  <a:lnTo>
                    <a:pt x="6093" y="1549"/>
                  </a:lnTo>
                  <a:lnTo>
                    <a:pt x="6154" y="1807"/>
                  </a:lnTo>
                  <a:lnTo>
                    <a:pt x="6161" y="1837"/>
                  </a:lnTo>
                  <a:cubicBezTo>
                    <a:pt x="6163" y="1844"/>
                    <a:pt x="6163" y="1853"/>
                    <a:pt x="6163" y="1859"/>
                  </a:cubicBezTo>
                  <a:cubicBezTo>
                    <a:pt x="6165" y="1903"/>
                    <a:pt x="6143" y="1945"/>
                    <a:pt x="6106" y="1967"/>
                  </a:cubicBezTo>
                  <a:cubicBezTo>
                    <a:pt x="6099" y="1969"/>
                    <a:pt x="6093" y="1971"/>
                    <a:pt x="6086" y="1976"/>
                  </a:cubicBezTo>
                  <a:lnTo>
                    <a:pt x="6060" y="1982"/>
                  </a:lnTo>
                  <a:lnTo>
                    <a:pt x="5996" y="1996"/>
                  </a:lnTo>
                  <a:lnTo>
                    <a:pt x="5869" y="2026"/>
                  </a:lnTo>
                  <a:lnTo>
                    <a:pt x="5612" y="2090"/>
                  </a:lnTo>
                  <a:lnTo>
                    <a:pt x="5097" y="2218"/>
                  </a:lnTo>
                  <a:lnTo>
                    <a:pt x="4073" y="2477"/>
                  </a:lnTo>
                  <a:cubicBezTo>
                    <a:pt x="3392" y="2653"/>
                    <a:pt x="2710" y="2833"/>
                    <a:pt x="2031" y="3022"/>
                  </a:cubicBezTo>
                  <a:cubicBezTo>
                    <a:pt x="1352" y="3209"/>
                    <a:pt x="675" y="3407"/>
                    <a:pt x="1" y="3613"/>
                  </a:cubicBezTo>
                  <a:cubicBezTo>
                    <a:pt x="691" y="3468"/>
                    <a:pt x="1379" y="3312"/>
                    <a:pt x="2064" y="3149"/>
                  </a:cubicBezTo>
                  <a:cubicBezTo>
                    <a:pt x="2750" y="2985"/>
                    <a:pt x="3434" y="2813"/>
                    <a:pt x="4115" y="2637"/>
                  </a:cubicBezTo>
                  <a:lnTo>
                    <a:pt x="5137" y="2369"/>
                  </a:lnTo>
                  <a:lnTo>
                    <a:pt x="5649" y="2233"/>
                  </a:lnTo>
                  <a:lnTo>
                    <a:pt x="5904" y="2163"/>
                  </a:lnTo>
                  <a:lnTo>
                    <a:pt x="6029" y="2127"/>
                  </a:lnTo>
                  <a:lnTo>
                    <a:pt x="6093" y="2110"/>
                  </a:lnTo>
                  <a:cubicBezTo>
                    <a:pt x="6104" y="2108"/>
                    <a:pt x="6117" y="2103"/>
                    <a:pt x="6132" y="2099"/>
                  </a:cubicBezTo>
                  <a:cubicBezTo>
                    <a:pt x="6146" y="2092"/>
                    <a:pt x="6159" y="2086"/>
                    <a:pt x="6172" y="2079"/>
                  </a:cubicBezTo>
                  <a:cubicBezTo>
                    <a:pt x="6251" y="2031"/>
                    <a:pt x="6295" y="1943"/>
                    <a:pt x="6286" y="1851"/>
                  </a:cubicBezTo>
                  <a:cubicBezTo>
                    <a:pt x="6286" y="1837"/>
                    <a:pt x="6284" y="1822"/>
                    <a:pt x="6280" y="1809"/>
                  </a:cubicBezTo>
                  <a:lnTo>
                    <a:pt x="6271" y="1776"/>
                  </a:lnTo>
                  <a:lnTo>
                    <a:pt x="6198" y="1521"/>
                  </a:lnTo>
                  <a:lnTo>
                    <a:pt x="6053" y="1013"/>
                  </a:lnTo>
                  <a:cubicBezTo>
                    <a:pt x="5954" y="675"/>
                    <a:pt x="5858" y="336"/>
                    <a:pt x="57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Sottotitolo 3">
            <a:extLst>
              <a:ext uri="{FF2B5EF4-FFF2-40B4-BE49-F238E27FC236}">
                <a16:creationId xmlns:a16="http://schemas.microsoft.com/office/drawing/2014/main" id="{86558937-C84D-0477-5C5F-2ABD4B82A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376" y="1392603"/>
            <a:ext cx="3767700" cy="3075900"/>
          </a:xfrm>
        </p:spPr>
        <p:txBody>
          <a:bodyPr/>
          <a:lstStyle/>
          <a:p>
            <a:r>
              <a:rPr kumimoji="0" lang="it-IT" sz="2000" b="1" i="0" u="none" strike="noStrike" kern="0" cap="none" spc="0" normalizeH="0" baseline="0" noProof="0" dirty="0">
                <a:ln>
                  <a:noFill/>
                </a:ln>
                <a:solidFill>
                  <a:srgbClr val="2A0606"/>
                </a:solidFill>
                <a:effectLst/>
                <a:uLnTx/>
                <a:uFillTx/>
                <a:latin typeface="Big Shoulders Display"/>
                <a:sym typeface="Big Shoulders Display"/>
              </a:rPr>
              <a:t>ARTISTS:</a:t>
            </a:r>
          </a:p>
          <a:p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252037"/>
              </a:solidFill>
              <a:effectLst/>
              <a:uLnTx/>
              <a:uFillTx/>
              <a:latin typeface="DM Sans"/>
              <a:sym typeface="DM Sans"/>
            </a:endParaRP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kumimoji="0" lang="it-IT" b="0" i="0" u="none" strike="noStrike" kern="0" cap="none" spc="0" normalizeH="0" baseline="0" noProof="0" dirty="0">
                <a:ln>
                  <a:noFill/>
                </a:ln>
                <a:solidFill>
                  <a:srgbClr val="252037"/>
                </a:solidFill>
                <a:effectLst/>
                <a:uLnTx/>
                <a:uFillTx/>
                <a:latin typeface="DM Sans"/>
                <a:sym typeface="DM Sans"/>
              </a:rPr>
              <a:t>Id</a:t>
            </a: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lang="it-IT" dirty="0">
                <a:solidFill>
                  <a:srgbClr val="252037"/>
                </a:solidFill>
              </a:rPr>
              <a:t>Name</a:t>
            </a: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kumimoji="0" lang="it-IT" b="0" i="0" u="none" strike="noStrike" kern="0" cap="none" spc="0" normalizeH="0" baseline="0" noProof="0" dirty="0">
                <a:ln>
                  <a:noFill/>
                </a:ln>
                <a:solidFill>
                  <a:srgbClr val="252037"/>
                </a:solidFill>
                <a:effectLst/>
                <a:uLnTx/>
                <a:uFillTx/>
                <a:latin typeface="DM Sans"/>
                <a:sym typeface="DM Sans"/>
              </a:rPr>
              <a:t>Followers</a:t>
            </a: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lang="it-IT" dirty="0">
                <a:solidFill>
                  <a:srgbClr val="252037"/>
                </a:solidFill>
              </a:rPr>
              <a:t>Popularity</a:t>
            </a:r>
            <a:endParaRPr kumimoji="0" lang="it-IT" b="0" i="0" u="none" strike="noStrike" kern="0" cap="none" spc="0" normalizeH="0" baseline="0" noProof="0" dirty="0">
              <a:ln>
                <a:noFill/>
              </a:ln>
              <a:solidFill>
                <a:srgbClr val="252037"/>
              </a:solidFill>
              <a:effectLst/>
              <a:uLnTx/>
              <a:uFillTx/>
              <a:latin typeface="DM Sans"/>
              <a:sym typeface="DM Sans"/>
            </a:endParaRPr>
          </a:p>
          <a:p>
            <a:pPr marL="179999" marR="0" lvl="0" indent="-1841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D8B"/>
              </a:buClr>
              <a:buSzPts val="1400"/>
              <a:buFont typeface="DM Sans"/>
              <a:buChar char="●"/>
              <a:tabLst/>
              <a:defRPr/>
            </a:pP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252037"/>
              </a:solidFill>
              <a:effectLst/>
              <a:uLnTx/>
              <a:uFillTx/>
              <a:latin typeface="DM Sans"/>
              <a:sym typeface="DM Sans"/>
            </a:endParaRPr>
          </a:p>
          <a:p>
            <a:pPr>
              <a:buFont typeface="Arial" panose="020B0604020202020204" pitchFamily="34" charset="0"/>
              <a:buChar char="•"/>
            </a:pPr>
            <a:endParaRPr lang="it-IT" sz="1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FFD83BFD-8982-1377-7C8C-F924A3EF602F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656300" y="1392603"/>
            <a:ext cx="3767700" cy="3075900"/>
          </a:xfrm>
        </p:spPr>
        <p:txBody>
          <a:bodyPr/>
          <a:lstStyle/>
          <a:p>
            <a:r>
              <a:rPr lang="it-IT" sz="2000" b="1" dirty="0">
                <a:solidFill>
                  <a:srgbClr val="2A0606"/>
                </a:solidFill>
                <a:latin typeface="Big Shoulders Display"/>
                <a:sym typeface="Big Shoulders Display"/>
              </a:rPr>
              <a:t>TRACKS</a:t>
            </a:r>
            <a:r>
              <a:rPr kumimoji="0" lang="it-IT" sz="2000" b="1" i="0" u="none" strike="noStrike" kern="0" cap="none" spc="0" normalizeH="0" baseline="0" noProof="0" dirty="0">
                <a:ln>
                  <a:noFill/>
                </a:ln>
                <a:solidFill>
                  <a:srgbClr val="2A0606"/>
                </a:solidFill>
                <a:effectLst/>
                <a:uLnTx/>
                <a:uFillTx/>
                <a:latin typeface="Big Shoulders Display"/>
                <a:sym typeface="Big Shoulders Display"/>
              </a:rPr>
              <a:t>:</a:t>
            </a:r>
            <a:endParaRPr lang="it-IT" sz="2000" b="1" dirty="0">
              <a:solidFill>
                <a:srgbClr val="2A0606"/>
              </a:solidFill>
              <a:latin typeface="Big Shoulders Display"/>
              <a:sym typeface="Big Shoulders Display"/>
            </a:endParaRPr>
          </a:p>
          <a:p>
            <a:pPr marL="179999" marR="0" lvl="0" indent="-1841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D8B"/>
              </a:buClr>
              <a:buSzPts val="1400"/>
              <a:buFont typeface="DM Sans"/>
              <a:buChar char="●"/>
              <a:tabLst/>
              <a:defRPr/>
            </a:pP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252037"/>
              </a:solidFill>
              <a:effectLst/>
              <a:uLnTx/>
              <a:uFillTx/>
              <a:latin typeface="DM Sans"/>
              <a:sym typeface="DM Sans"/>
            </a:endParaRP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kumimoji="0" lang="it-IT" b="0" i="0" u="none" strike="noStrike" kern="0" cap="none" spc="0" normalizeH="0" baseline="0" noProof="0" dirty="0">
                <a:ln>
                  <a:noFill/>
                </a:ln>
                <a:solidFill>
                  <a:srgbClr val="252037"/>
                </a:solidFill>
                <a:effectLst/>
                <a:uLnTx/>
                <a:uFillTx/>
                <a:latin typeface="DM Sans"/>
                <a:sym typeface="DM Sans"/>
              </a:rPr>
              <a:t>Name</a:t>
            </a: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kumimoji="0" lang="it-IT" b="0" i="0" u="none" strike="noStrike" kern="0" cap="none" spc="0" normalizeH="0" baseline="0" noProof="0" dirty="0">
                <a:ln>
                  <a:noFill/>
                </a:ln>
                <a:solidFill>
                  <a:srgbClr val="252037"/>
                </a:solidFill>
                <a:effectLst/>
                <a:uLnTx/>
                <a:uFillTx/>
                <a:latin typeface="DM Sans"/>
                <a:sym typeface="DM Sans"/>
              </a:rPr>
              <a:t>Id_artists</a:t>
            </a: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kumimoji="0" lang="it-IT" b="0" i="0" u="none" strike="noStrike" kern="0" cap="none" spc="0" normalizeH="0" baseline="0" noProof="0" dirty="0">
                <a:ln>
                  <a:noFill/>
                </a:ln>
                <a:solidFill>
                  <a:srgbClr val="252037"/>
                </a:solidFill>
                <a:effectLst/>
                <a:uLnTx/>
                <a:uFillTx/>
                <a:latin typeface="DM Sans"/>
                <a:sym typeface="DM Sans"/>
              </a:rPr>
              <a:t>Id_artists.1 </a:t>
            </a: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kumimoji="0" lang="it-IT" b="0" i="0" u="none" strike="noStrike" kern="0" cap="none" spc="0" normalizeH="0" baseline="0" noProof="0" dirty="0">
                <a:ln>
                  <a:noFill/>
                </a:ln>
                <a:solidFill>
                  <a:srgbClr val="252037"/>
                </a:solidFill>
                <a:effectLst/>
                <a:uLnTx/>
                <a:uFillTx/>
                <a:latin typeface="DM Sans"/>
                <a:sym typeface="DM Sans"/>
              </a:rPr>
              <a:t>Artists</a:t>
            </a: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kumimoji="0" lang="it-IT" b="0" i="0" u="none" strike="noStrike" kern="0" cap="none" spc="0" normalizeH="0" baseline="0" noProof="0" dirty="0">
                <a:ln>
                  <a:noFill/>
                </a:ln>
                <a:solidFill>
                  <a:srgbClr val="252037"/>
                </a:solidFill>
                <a:effectLst/>
                <a:uLnTx/>
                <a:uFillTx/>
                <a:latin typeface="DM Sans"/>
                <a:sym typeface="DM Sans"/>
              </a:rPr>
              <a:t>Release_date</a:t>
            </a: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kumimoji="0" lang="it-IT" b="0" i="0" u="none" strike="noStrike" kern="0" cap="none" spc="0" normalizeH="0" baseline="0" noProof="0" dirty="0">
                <a:ln>
                  <a:noFill/>
                </a:ln>
                <a:solidFill>
                  <a:srgbClr val="252037"/>
                </a:solidFill>
                <a:effectLst/>
                <a:uLnTx/>
                <a:uFillTx/>
                <a:latin typeface="DM Sans"/>
                <a:sym typeface="DM Sans"/>
              </a:rPr>
              <a:t>Popularity</a:t>
            </a:r>
          </a:p>
          <a:p>
            <a:pPr marL="637199" lvl="1" indent="-184150">
              <a:buClr>
                <a:srgbClr val="EFDD8B"/>
              </a:buClr>
              <a:buFont typeface="DM Sans"/>
              <a:buChar char="●"/>
              <a:defRPr/>
            </a:pPr>
            <a:r>
              <a:rPr kumimoji="0" lang="it-IT" b="0" i="0" u="none" strike="noStrike" kern="0" cap="none" spc="0" normalizeH="0" baseline="0" noProof="0" dirty="0">
                <a:ln>
                  <a:noFill/>
                </a:ln>
                <a:solidFill>
                  <a:srgbClr val="252037"/>
                </a:solidFill>
                <a:effectLst/>
                <a:uLnTx/>
                <a:uFillTx/>
                <a:latin typeface="DM Sans"/>
                <a:sym typeface="DM Sans"/>
              </a:rPr>
              <a:t>Duration_ms</a:t>
            </a:r>
          </a:p>
          <a:p>
            <a:pPr marL="179999" marR="0" lvl="0" indent="-1841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D8B"/>
              </a:buClr>
              <a:buSzPts val="1400"/>
              <a:buFont typeface="DM Sans"/>
              <a:buChar char="●"/>
              <a:tabLst/>
              <a:defRPr/>
            </a:pP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252037"/>
              </a:solidFill>
              <a:effectLst/>
              <a:uLnTx/>
              <a:uFillTx/>
              <a:latin typeface="DM Sans"/>
              <a:sym typeface="DM Sans"/>
            </a:endParaRPr>
          </a:p>
          <a:p>
            <a:endParaRPr lang="it-IT" sz="20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BB5F6333-A4F5-6C68-0711-0BC844F3D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INDICI</a:t>
            </a:r>
          </a:p>
        </p:txBody>
      </p:sp>
      <p:sp>
        <p:nvSpPr>
          <p:cNvPr id="6" name="Google Shape;8104;p52">
            <a:extLst>
              <a:ext uri="{FF2B5EF4-FFF2-40B4-BE49-F238E27FC236}">
                <a16:creationId xmlns:a16="http://schemas.microsoft.com/office/drawing/2014/main" id="{522EDC42-FEC8-2997-E228-E7739EC9B7C0}"/>
              </a:ext>
            </a:extLst>
          </p:cNvPr>
          <p:cNvSpPr/>
          <p:nvPr/>
        </p:nvSpPr>
        <p:spPr>
          <a:xfrm rot="-138491">
            <a:off x="783940" y="692335"/>
            <a:ext cx="867908" cy="343426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59" name="Connettore diritto 58">
            <a:extLst>
              <a:ext uri="{FF2B5EF4-FFF2-40B4-BE49-F238E27FC236}">
                <a16:creationId xmlns:a16="http://schemas.microsoft.com/office/drawing/2014/main" id="{0C3DC7F7-5EC0-FF54-6121-4C0ED8500C8E}"/>
              </a:ext>
            </a:extLst>
          </p:cNvPr>
          <p:cNvCxnSpPr>
            <a:cxnSpLocks/>
          </p:cNvCxnSpPr>
          <p:nvPr/>
        </p:nvCxnSpPr>
        <p:spPr>
          <a:xfrm>
            <a:off x="4472379" y="759391"/>
            <a:ext cx="0" cy="3748911"/>
          </a:xfrm>
          <a:prstGeom prst="line">
            <a:avLst/>
          </a:prstGeom>
          <a:ln w="38100" cap="flat">
            <a:solidFill>
              <a:srgbClr val="E2928F"/>
            </a:solidFill>
            <a:prstDash val="solid"/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11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3" name="Google Shape;6563;p42"/>
          <p:cNvGrpSpPr/>
          <p:nvPr/>
        </p:nvGrpSpPr>
        <p:grpSpPr>
          <a:xfrm rot="264308">
            <a:off x="-446522" y="1045073"/>
            <a:ext cx="4551742" cy="3170929"/>
            <a:chOff x="1049700" y="3729550"/>
            <a:chExt cx="898975" cy="626275"/>
          </a:xfrm>
        </p:grpSpPr>
        <p:sp>
          <p:nvSpPr>
            <p:cNvPr id="6564" name="Google Shape;6564;p42"/>
            <p:cNvSpPr/>
            <p:nvPr/>
          </p:nvSpPr>
          <p:spPr>
            <a:xfrm>
              <a:off x="1197650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0" y="173"/>
                    <a:pt x="1783" y="116"/>
                  </a:cubicBezTo>
                  <a:cubicBezTo>
                    <a:pt x="1545" y="39"/>
                    <a:pt x="1298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2"/>
            <p:cNvSpPr/>
            <p:nvPr/>
          </p:nvSpPr>
          <p:spPr>
            <a:xfrm>
              <a:off x="120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42"/>
            <p:cNvSpPr/>
            <p:nvPr/>
          </p:nvSpPr>
          <p:spPr>
            <a:xfrm>
              <a:off x="12172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2"/>
            <p:cNvSpPr/>
            <p:nvPr/>
          </p:nvSpPr>
          <p:spPr>
            <a:xfrm>
              <a:off x="12305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2"/>
            <p:cNvSpPr/>
            <p:nvPr/>
          </p:nvSpPr>
          <p:spPr>
            <a:xfrm>
              <a:off x="124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2"/>
            <p:cNvSpPr/>
            <p:nvPr/>
          </p:nvSpPr>
          <p:spPr>
            <a:xfrm>
              <a:off x="1257325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2" y="173"/>
                    <a:pt x="1783" y="116"/>
                  </a:cubicBezTo>
                  <a:cubicBezTo>
                    <a:pt x="1545" y="39"/>
                    <a:pt x="1297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2"/>
            <p:cNvSpPr/>
            <p:nvPr/>
          </p:nvSpPr>
          <p:spPr>
            <a:xfrm>
              <a:off x="126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2"/>
            <p:cNvSpPr/>
            <p:nvPr/>
          </p:nvSpPr>
          <p:spPr>
            <a:xfrm>
              <a:off x="12769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2"/>
            <p:cNvSpPr/>
            <p:nvPr/>
          </p:nvSpPr>
          <p:spPr>
            <a:xfrm>
              <a:off x="12902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2"/>
            <p:cNvSpPr/>
            <p:nvPr/>
          </p:nvSpPr>
          <p:spPr>
            <a:xfrm>
              <a:off x="130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2"/>
            <p:cNvSpPr/>
            <p:nvPr/>
          </p:nvSpPr>
          <p:spPr>
            <a:xfrm>
              <a:off x="1704950" y="3797700"/>
              <a:ext cx="95800" cy="42375"/>
            </a:xfrm>
            <a:custGeom>
              <a:avLst/>
              <a:gdLst/>
              <a:ahLst/>
              <a:cxnLst/>
              <a:rect l="l" t="t" r="r" b="b"/>
              <a:pathLst>
                <a:path w="3832" h="1695" extrusionOk="0">
                  <a:moveTo>
                    <a:pt x="1917" y="1"/>
                  </a:moveTo>
                  <a:cubicBezTo>
                    <a:pt x="1470" y="1"/>
                    <a:pt x="1022" y="39"/>
                    <a:pt x="579" y="116"/>
                  </a:cubicBezTo>
                  <a:cubicBezTo>
                    <a:pt x="236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3832" y="1694"/>
                  </a:lnTo>
                  <a:lnTo>
                    <a:pt x="3832" y="545"/>
                  </a:lnTo>
                  <a:cubicBezTo>
                    <a:pt x="3832" y="347"/>
                    <a:pt x="3596" y="173"/>
                    <a:pt x="3256" y="116"/>
                  </a:cubicBezTo>
                  <a:cubicBezTo>
                    <a:pt x="2813" y="39"/>
                    <a:pt x="2365" y="1"/>
                    <a:pt x="1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2"/>
            <p:cNvSpPr/>
            <p:nvPr/>
          </p:nvSpPr>
          <p:spPr>
            <a:xfrm>
              <a:off x="17164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2"/>
            <p:cNvSpPr/>
            <p:nvPr/>
          </p:nvSpPr>
          <p:spPr>
            <a:xfrm>
              <a:off x="17406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2"/>
            <p:cNvSpPr/>
            <p:nvPr/>
          </p:nvSpPr>
          <p:spPr>
            <a:xfrm>
              <a:off x="17650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2"/>
            <p:cNvSpPr/>
            <p:nvPr/>
          </p:nvSpPr>
          <p:spPr>
            <a:xfrm>
              <a:off x="17893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1" y="1110"/>
                  </a:moveTo>
                  <a:lnTo>
                    <a:pt x="1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2"/>
            <p:cNvSpPr/>
            <p:nvPr/>
          </p:nvSpPr>
          <p:spPr>
            <a:xfrm>
              <a:off x="1049700" y="3831750"/>
              <a:ext cx="898975" cy="524075"/>
            </a:xfrm>
            <a:custGeom>
              <a:avLst/>
              <a:gdLst/>
              <a:ahLst/>
              <a:cxnLst/>
              <a:rect l="l" t="t" r="r" b="b"/>
              <a:pathLst>
                <a:path w="35959" h="20963" extrusionOk="0">
                  <a:moveTo>
                    <a:pt x="2031" y="0"/>
                  </a:moveTo>
                  <a:cubicBezTo>
                    <a:pt x="1508" y="0"/>
                    <a:pt x="1084" y="427"/>
                    <a:pt x="1084" y="950"/>
                  </a:cubicBezTo>
                  <a:lnTo>
                    <a:pt x="1084" y="3589"/>
                  </a:lnTo>
                  <a:cubicBezTo>
                    <a:pt x="1084" y="3710"/>
                    <a:pt x="1108" y="3829"/>
                    <a:pt x="1152" y="3941"/>
                  </a:cubicBezTo>
                  <a:lnTo>
                    <a:pt x="926" y="3941"/>
                  </a:lnTo>
                  <a:cubicBezTo>
                    <a:pt x="416" y="3941"/>
                    <a:pt x="0" y="4354"/>
                    <a:pt x="0" y="4866"/>
                  </a:cubicBezTo>
                  <a:lnTo>
                    <a:pt x="0" y="20037"/>
                  </a:lnTo>
                  <a:cubicBezTo>
                    <a:pt x="0" y="20547"/>
                    <a:pt x="416" y="20963"/>
                    <a:pt x="926" y="20963"/>
                  </a:cubicBezTo>
                  <a:lnTo>
                    <a:pt x="35035" y="20963"/>
                  </a:lnTo>
                  <a:cubicBezTo>
                    <a:pt x="35545" y="20963"/>
                    <a:pt x="35958" y="20547"/>
                    <a:pt x="35958" y="20037"/>
                  </a:cubicBezTo>
                  <a:lnTo>
                    <a:pt x="35958" y="4866"/>
                  </a:lnTo>
                  <a:cubicBezTo>
                    <a:pt x="35958" y="4354"/>
                    <a:pt x="35545" y="3941"/>
                    <a:pt x="35035" y="3941"/>
                  </a:cubicBezTo>
                  <a:lnTo>
                    <a:pt x="34806" y="3941"/>
                  </a:lnTo>
                  <a:cubicBezTo>
                    <a:pt x="34853" y="3829"/>
                    <a:pt x="34875" y="3710"/>
                    <a:pt x="34875" y="3589"/>
                  </a:cubicBezTo>
                  <a:lnTo>
                    <a:pt x="34875" y="950"/>
                  </a:lnTo>
                  <a:cubicBezTo>
                    <a:pt x="34875" y="427"/>
                    <a:pt x="34450" y="0"/>
                    <a:pt x="33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0" name="Google Shape;6580;p42"/>
            <p:cNvSpPr/>
            <p:nvPr/>
          </p:nvSpPr>
          <p:spPr>
            <a:xfrm>
              <a:off x="1116175" y="3853400"/>
              <a:ext cx="781775" cy="66700"/>
            </a:xfrm>
            <a:custGeom>
              <a:avLst/>
              <a:gdLst/>
              <a:ahLst/>
              <a:cxnLst/>
              <a:rect l="l" t="t" r="r" b="b"/>
              <a:pathLst>
                <a:path w="31271" h="2668" extrusionOk="0">
                  <a:moveTo>
                    <a:pt x="25271" y="0"/>
                  </a:moveTo>
                  <a:lnTo>
                    <a:pt x="16849" y="2"/>
                  </a:lnTo>
                  <a:lnTo>
                    <a:pt x="3" y="16"/>
                  </a:lnTo>
                  <a:lnTo>
                    <a:pt x="1" y="16"/>
                  </a:lnTo>
                  <a:cubicBezTo>
                    <a:pt x="3" y="16"/>
                    <a:pt x="3" y="18"/>
                    <a:pt x="3" y="18"/>
                  </a:cubicBezTo>
                  <a:lnTo>
                    <a:pt x="16849" y="31"/>
                  </a:lnTo>
                  <a:lnTo>
                    <a:pt x="25273" y="33"/>
                  </a:lnTo>
                  <a:lnTo>
                    <a:pt x="29484" y="27"/>
                  </a:lnTo>
                  <a:lnTo>
                    <a:pt x="30673" y="27"/>
                  </a:lnTo>
                  <a:cubicBezTo>
                    <a:pt x="30702" y="27"/>
                    <a:pt x="30731" y="26"/>
                    <a:pt x="30760" y="26"/>
                  </a:cubicBezTo>
                  <a:cubicBezTo>
                    <a:pt x="30774" y="26"/>
                    <a:pt x="30788" y="26"/>
                    <a:pt x="30802" y="27"/>
                  </a:cubicBezTo>
                  <a:cubicBezTo>
                    <a:pt x="30888" y="35"/>
                    <a:pt x="30972" y="66"/>
                    <a:pt x="31042" y="115"/>
                  </a:cubicBezTo>
                  <a:cubicBezTo>
                    <a:pt x="31077" y="141"/>
                    <a:pt x="31110" y="169"/>
                    <a:pt x="31139" y="202"/>
                  </a:cubicBezTo>
                  <a:cubicBezTo>
                    <a:pt x="31165" y="235"/>
                    <a:pt x="31189" y="273"/>
                    <a:pt x="31207" y="312"/>
                  </a:cubicBezTo>
                  <a:cubicBezTo>
                    <a:pt x="31216" y="332"/>
                    <a:pt x="31224" y="352"/>
                    <a:pt x="31231" y="372"/>
                  </a:cubicBezTo>
                  <a:cubicBezTo>
                    <a:pt x="31238" y="391"/>
                    <a:pt x="31242" y="413"/>
                    <a:pt x="31246" y="435"/>
                  </a:cubicBezTo>
                  <a:lnTo>
                    <a:pt x="31251" y="466"/>
                  </a:lnTo>
                  <a:cubicBezTo>
                    <a:pt x="31253" y="477"/>
                    <a:pt x="31253" y="488"/>
                    <a:pt x="31253" y="499"/>
                  </a:cubicBezTo>
                  <a:lnTo>
                    <a:pt x="31253" y="565"/>
                  </a:lnTo>
                  <a:lnTo>
                    <a:pt x="31255" y="1618"/>
                  </a:lnTo>
                  <a:lnTo>
                    <a:pt x="31255" y="2143"/>
                  </a:lnTo>
                  <a:lnTo>
                    <a:pt x="31255" y="2407"/>
                  </a:lnTo>
                  <a:cubicBezTo>
                    <a:pt x="31257" y="2451"/>
                    <a:pt x="31257" y="2495"/>
                    <a:pt x="31253" y="2539"/>
                  </a:cubicBezTo>
                  <a:cubicBezTo>
                    <a:pt x="31249" y="2580"/>
                    <a:pt x="31238" y="2624"/>
                    <a:pt x="31222" y="2664"/>
                  </a:cubicBezTo>
                  <a:cubicBezTo>
                    <a:pt x="31220" y="2666"/>
                    <a:pt x="31222" y="2666"/>
                    <a:pt x="31222" y="2666"/>
                  </a:cubicBezTo>
                  <a:cubicBezTo>
                    <a:pt x="31222" y="2667"/>
                    <a:pt x="31222" y="2668"/>
                    <a:pt x="31222" y="2668"/>
                  </a:cubicBezTo>
                  <a:cubicBezTo>
                    <a:pt x="31223" y="2668"/>
                    <a:pt x="31223" y="2667"/>
                    <a:pt x="31224" y="2666"/>
                  </a:cubicBezTo>
                  <a:cubicBezTo>
                    <a:pt x="31240" y="2627"/>
                    <a:pt x="31251" y="2583"/>
                    <a:pt x="31257" y="2539"/>
                  </a:cubicBezTo>
                  <a:cubicBezTo>
                    <a:pt x="31260" y="2495"/>
                    <a:pt x="31262" y="2451"/>
                    <a:pt x="31262" y="2407"/>
                  </a:cubicBezTo>
                  <a:lnTo>
                    <a:pt x="31262" y="2145"/>
                  </a:lnTo>
                  <a:lnTo>
                    <a:pt x="31262" y="1618"/>
                  </a:lnTo>
                  <a:lnTo>
                    <a:pt x="31266" y="565"/>
                  </a:lnTo>
                  <a:cubicBezTo>
                    <a:pt x="31271" y="475"/>
                    <a:pt x="31255" y="387"/>
                    <a:pt x="31218" y="306"/>
                  </a:cubicBezTo>
                  <a:cubicBezTo>
                    <a:pt x="31198" y="264"/>
                    <a:pt x="31174" y="227"/>
                    <a:pt x="31147" y="191"/>
                  </a:cubicBezTo>
                  <a:cubicBezTo>
                    <a:pt x="31117" y="158"/>
                    <a:pt x="31084" y="128"/>
                    <a:pt x="31049" y="101"/>
                  </a:cubicBezTo>
                  <a:cubicBezTo>
                    <a:pt x="30974" y="51"/>
                    <a:pt x="30888" y="18"/>
                    <a:pt x="30800" y="11"/>
                  </a:cubicBezTo>
                  <a:cubicBezTo>
                    <a:pt x="30754" y="7"/>
                    <a:pt x="30710" y="7"/>
                    <a:pt x="30666" y="7"/>
                  </a:cubicBezTo>
                  <a:lnTo>
                    <a:pt x="29482" y="7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2"/>
            <p:cNvSpPr/>
            <p:nvPr/>
          </p:nvSpPr>
          <p:spPr>
            <a:xfrm>
              <a:off x="1062875" y="4110875"/>
              <a:ext cx="872325" cy="222525"/>
            </a:xfrm>
            <a:custGeom>
              <a:avLst/>
              <a:gdLst/>
              <a:ahLst/>
              <a:cxnLst/>
              <a:rect l="l" t="t" r="r" b="b"/>
              <a:pathLst>
                <a:path w="34893" h="8901" extrusionOk="0">
                  <a:moveTo>
                    <a:pt x="16" y="1"/>
                  </a:moveTo>
                  <a:cubicBezTo>
                    <a:pt x="15" y="1"/>
                    <a:pt x="14" y="1"/>
                    <a:pt x="14" y="2"/>
                  </a:cubicBezTo>
                  <a:lnTo>
                    <a:pt x="5" y="5741"/>
                  </a:lnTo>
                  <a:lnTo>
                    <a:pt x="1" y="7174"/>
                  </a:lnTo>
                  <a:lnTo>
                    <a:pt x="1" y="7890"/>
                  </a:lnTo>
                  <a:lnTo>
                    <a:pt x="1" y="8384"/>
                  </a:lnTo>
                  <a:lnTo>
                    <a:pt x="5" y="8431"/>
                  </a:lnTo>
                  <a:cubicBezTo>
                    <a:pt x="10" y="8492"/>
                    <a:pt x="27" y="8554"/>
                    <a:pt x="56" y="8609"/>
                  </a:cubicBezTo>
                  <a:cubicBezTo>
                    <a:pt x="111" y="8719"/>
                    <a:pt x="203" y="8806"/>
                    <a:pt x="317" y="8855"/>
                  </a:cubicBezTo>
                  <a:cubicBezTo>
                    <a:pt x="374" y="8879"/>
                    <a:pt x="436" y="8894"/>
                    <a:pt x="497" y="8899"/>
                  </a:cubicBezTo>
                  <a:cubicBezTo>
                    <a:pt x="528" y="8901"/>
                    <a:pt x="557" y="8901"/>
                    <a:pt x="588" y="8901"/>
                  </a:cubicBezTo>
                  <a:lnTo>
                    <a:pt x="2829" y="8901"/>
                  </a:lnTo>
                  <a:lnTo>
                    <a:pt x="14304" y="8899"/>
                  </a:lnTo>
                  <a:lnTo>
                    <a:pt x="25778" y="8892"/>
                  </a:lnTo>
                  <a:lnTo>
                    <a:pt x="31517" y="8888"/>
                  </a:lnTo>
                  <a:lnTo>
                    <a:pt x="34385" y="8886"/>
                  </a:lnTo>
                  <a:cubicBezTo>
                    <a:pt x="34506" y="8883"/>
                    <a:pt x="34622" y="8837"/>
                    <a:pt x="34715" y="8760"/>
                  </a:cubicBezTo>
                  <a:cubicBezTo>
                    <a:pt x="34761" y="8721"/>
                    <a:pt x="34798" y="8672"/>
                    <a:pt x="34829" y="8620"/>
                  </a:cubicBezTo>
                  <a:cubicBezTo>
                    <a:pt x="34857" y="8567"/>
                    <a:pt x="34877" y="8510"/>
                    <a:pt x="34886" y="8450"/>
                  </a:cubicBezTo>
                  <a:cubicBezTo>
                    <a:pt x="34890" y="8391"/>
                    <a:pt x="34893" y="8330"/>
                    <a:pt x="34890" y="8270"/>
                  </a:cubicBezTo>
                  <a:lnTo>
                    <a:pt x="34890" y="7732"/>
                  </a:lnTo>
                  <a:lnTo>
                    <a:pt x="34890" y="6299"/>
                  </a:lnTo>
                  <a:cubicBezTo>
                    <a:pt x="34892" y="6295"/>
                    <a:pt x="34889" y="6293"/>
                    <a:pt x="34887" y="6293"/>
                  </a:cubicBezTo>
                  <a:cubicBezTo>
                    <a:pt x="34885" y="6293"/>
                    <a:pt x="34884" y="6294"/>
                    <a:pt x="34884" y="6297"/>
                  </a:cubicBezTo>
                  <a:cubicBezTo>
                    <a:pt x="34882" y="6297"/>
                    <a:pt x="34882" y="6297"/>
                    <a:pt x="34882" y="6299"/>
                  </a:cubicBezTo>
                  <a:lnTo>
                    <a:pt x="34882" y="7732"/>
                  </a:lnTo>
                  <a:lnTo>
                    <a:pt x="34882" y="8270"/>
                  </a:lnTo>
                  <a:cubicBezTo>
                    <a:pt x="34884" y="8330"/>
                    <a:pt x="34882" y="8389"/>
                    <a:pt x="34875" y="8448"/>
                  </a:cubicBezTo>
                  <a:cubicBezTo>
                    <a:pt x="34868" y="8508"/>
                    <a:pt x="34849" y="8565"/>
                    <a:pt x="34820" y="8617"/>
                  </a:cubicBezTo>
                  <a:cubicBezTo>
                    <a:pt x="34792" y="8668"/>
                    <a:pt x="34754" y="8714"/>
                    <a:pt x="34708" y="8754"/>
                  </a:cubicBezTo>
                  <a:cubicBezTo>
                    <a:pt x="34618" y="8833"/>
                    <a:pt x="34501" y="8877"/>
                    <a:pt x="34383" y="8879"/>
                  </a:cubicBezTo>
                  <a:lnTo>
                    <a:pt x="31512" y="8879"/>
                  </a:lnTo>
                  <a:lnTo>
                    <a:pt x="25776" y="8875"/>
                  </a:lnTo>
                  <a:lnTo>
                    <a:pt x="14302" y="8870"/>
                  </a:lnTo>
                  <a:lnTo>
                    <a:pt x="2825" y="8866"/>
                  </a:lnTo>
                  <a:lnTo>
                    <a:pt x="1392" y="8868"/>
                  </a:lnTo>
                  <a:lnTo>
                    <a:pt x="583" y="8868"/>
                  </a:lnTo>
                  <a:cubicBezTo>
                    <a:pt x="555" y="8868"/>
                    <a:pt x="524" y="8868"/>
                    <a:pt x="495" y="8866"/>
                  </a:cubicBezTo>
                  <a:cubicBezTo>
                    <a:pt x="438" y="8861"/>
                    <a:pt x="381" y="8848"/>
                    <a:pt x="328" y="8826"/>
                  </a:cubicBezTo>
                  <a:cubicBezTo>
                    <a:pt x="221" y="8780"/>
                    <a:pt x="133" y="8697"/>
                    <a:pt x="80" y="8593"/>
                  </a:cubicBezTo>
                  <a:cubicBezTo>
                    <a:pt x="54" y="8541"/>
                    <a:pt x="38" y="8486"/>
                    <a:pt x="32" y="8428"/>
                  </a:cubicBezTo>
                  <a:lnTo>
                    <a:pt x="29" y="8384"/>
                  </a:lnTo>
                  <a:lnTo>
                    <a:pt x="29" y="8250"/>
                  </a:lnTo>
                  <a:lnTo>
                    <a:pt x="29" y="7890"/>
                  </a:lnTo>
                  <a:lnTo>
                    <a:pt x="29" y="7174"/>
                  </a:lnTo>
                  <a:lnTo>
                    <a:pt x="27" y="5741"/>
                  </a:lnTo>
                  <a:lnTo>
                    <a:pt x="18" y="2"/>
                  </a:lnTo>
                  <a:cubicBezTo>
                    <a:pt x="18" y="1"/>
                    <a:pt x="17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2"/>
            <p:cNvSpPr/>
            <p:nvPr/>
          </p:nvSpPr>
          <p:spPr>
            <a:xfrm>
              <a:off x="1081900" y="4000600"/>
              <a:ext cx="304750" cy="304800"/>
            </a:xfrm>
            <a:custGeom>
              <a:avLst/>
              <a:gdLst/>
              <a:ahLst/>
              <a:cxnLst/>
              <a:rect l="l" t="t" r="r" b="b"/>
              <a:pathLst>
                <a:path w="12190" h="12192" extrusionOk="0">
                  <a:moveTo>
                    <a:pt x="6095" y="0"/>
                  </a:moveTo>
                  <a:cubicBezTo>
                    <a:pt x="2728" y="0"/>
                    <a:pt x="0" y="2730"/>
                    <a:pt x="0" y="6097"/>
                  </a:cubicBezTo>
                  <a:cubicBezTo>
                    <a:pt x="0" y="9461"/>
                    <a:pt x="2728" y="12191"/>
                    <a:pt x="6095" y="12191"/>
                  </a:cubicBezTo>
                  <a:cubicBezTo>
                    <a:pt x="9462" y="12191"/>
                    <a:pt x="12189" y="9461"/>
                    <a:pt x="12189" y="6097"/>
                  </a:cubicBezTo>
                  <a:cubicBezTo>
                    <a:pt x="12189" y="2730"/>
                    <a:pt x="9462" y="0"/>
                    <a:pt x="60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2"/>
            <p:cNvSpPr/>
            <p:nvPr/>
          </p:nvSpPr>
          <p:spPr>
            <a:xfrm>
              <a:off x="1093200" y="4011975"/>
              <a:ext cx="282125" cy="282100"/>
            </a:xfrm>
            <a:custGeom>
              <a:avLst/>
              <a:gdLst/>
              <a:ahLst/>
              <a:cxnLst/>
              <a:rect l="l" t="t" r="r" b="b"/>
              <a:pathLst>
                <a:path w="11285" h="11284" extrusionOk="0">
                  <a:moveTo>
                    <a:pt x="5643" y="0"/>
                  </a:moveTo>
                  <a:cubicBezTo>
                    <a:pt x="2526" y="0"/>
                    <a:pt x="1" y="2525"/>
                    <a:pt x="1" y="5642"/>
                  </a:cubicBezTo>
                  <a:cubicBezTo>
                    <a:pt x="1" y="8758"/>
                    <a:pt x="2526" y="11283"/>
                    <a:pt x="5643" y="11283"/>
                  </a:cubicBezTo>
                  <a:cubicBezTo>
                    <a:pt x="8759" y="11283"/>
                    <a:pt x="11284" y="8758"/>
                    <a:pt x="11284" y="5642"/>
                  </a:cubicBezTo>
                  <a:cubicBezTo>
                    <a:pt x="11284" y="2525"/>
                    <a:pt x="8759" y="0"/>
                    <a:pt x="5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2"/>
            <p:cNvSpPr/>
            <p:nvPr/>
          </p:nvSpPr>
          <p:spPr>
            <a:xfrm>
              <a:off x="1177600" y="4025175"/>
              <a:ext cx="184925" cy="219775"/>
            </a:xfrm>
            <a:custGeom>
              <a:avLst/>
              <a:gdLst/>
              <a:ahLst/>
              <a:cxnLst/>
              <a:rect l="l" t="t" r="r" b="b"/>
              <a:pathLst>
                <a:path w="7397" h="8791" extrusionOk="0">
                  <a:moveTo>
                    <a:pt x="2277" y="0"/>
                  </a:moveTo>
                  <a:cubicBezTo>
                    <a:pt x="1487" y="0"/>
                    <a:pt x="708" y="185"/>
                    <a:pt x="1" y="545"/>
                  </a:cubicBezTo>
                  <a:cubicBezTo>
                    <a:pt x="541" y="279"/>
                    <a:pt x="1128" y="114"/>
                    <a:pt x="1728" y="54"/>
                  </a:cubicBezTo>
                  <a:cubicBezTo>
                    <a:pt x="1878" y="39"/>
                    <a:pt x="2029" y="30"/>
                    <a:pt x="2179" y="30"/>
                  </a:cubicBezTo>
                  <a:cubicBezTo>
                    <a:pt x="2201" y="30"/>
                    <a:pt x="2222" y="29"/>
                    <a:pt x="2244" y="29"/>
                  </a:cubicBezTo>
                  <a:cubicBezTo>
                    <a:pt x="2297" y="29"/>
                    <a:pt x="2351" y="31"/>
                    <a:pt x="2405" y="32"/>
                  </a:cubicBezTo>
                  <a:lnTo>
                    <a:pt x="2517" y="35"/>
                  </a:lnTo>
                  <a:cubicBezTo>
                    <a:pt x="2555" y="37"/>
                    <a:pt x="2592" y="41"/>
                    <a:pt x="2629" y="43"/>
                  </a:cubicBezTo>
                  <a:cubicBezTo>
                    <a:pt x="2928" y="65"/>
                    <a:pt x="3225" y="114"/>
                    <a:pt x="3517" y="188"/>
                  </a:cubicBezTo>
                  <a:cubicBezTo>
                    <a:pt x="4100" y="340"/>
                    <a:pt x="4651" y="593"/>
                    <a:pt x="5146" y="934"/>
                  </a:cubicBezTo>
                  <a:cubicBezTo>
                    <a:pt x="6141" y="1624"/>
                    <a:pt x="6860" y="2646"/>
                    <a:pt x="7174" y="3817"/>
                  </a:cubicBezTo>
                  <a:cubicBezTo>
                    <a:pt x="7326" y="4397"/>
                    <a:pt x="7376" y="5002"/>
                    <a:pt x="7321" y="5602"/>
                  </a:cubicBezTo>
                  <a:cubicBezTo>
                    <a:pt x="7267" y="6202"/>
                    <a:pt x="7106" y="6786"/>
                    <a:pt x="6845" y="7329"/>
                  </a:cubicBezTo>
                  <a:cubicBezTo>
                    <a:pt x="6585" y="7874"/>
                    <a:pt x="6231" y="8369"/>
                    <a:pt x="5801" y="8791"/>
                  </a:cubicBezTo>
                  <a:cubicBezTo>
                    <a:pt x="6238" y="8373"/>
                    <a:pt x="6598" y="7883"/>
                    <a:pt x="6869" y="7340"/>
                  </a:cubicBezTo>
                  <a:cubicBezTo>
                    <a:pt x="7003" y="7070"/>
                    <a:pt x="7111" y="6786"/>
                    <a:pt x="7192" y="6496"/>
                  </a:cubicBezTo>
                  <a:cubicBezTo>
                    <a:pt x="7273" y="6204"/>
                    <a:pt x="7330" y="5907"/>
                    <a:pt x="7361" y="5606"/>
                  </a:cubicBezTo>
                  <a:cubicBezTo>
                    <a:pt x="7392" y="5305"/>
                    <a:pt x="7396" y="5002"/>
                    <a:pt x="7370" y="4698"/>
                  </a:cubicBezTo>
                  <a:cubicBezTo>
                    <a:pt x="7346" y="4397"/>
                    <a:pt x="7295" y="4098"/>
                    <a:pt x="7220" y="3804"/>
                  </a:cubicBezTo>
                  <a:cubicBezTo>
                    <a:pt x="6746" y="2004"/>
                    <a:pt x="5330" y="606"/>
                    <a:pt x="3526" y="151"/>
                  </a:cubicBezTo>
                  <a:cubicBezTo>
                    <a:pt x="3234" y="76"/>
                    <a:pt x="2933" y="30"/>
                    <a:pt x="2631" y="13"/>
                  </a:cubicBezTo>
                  <a:cubicBezTo>
                    <a:pt x="2513" y="4"/>
                    <a:pt x="2395" y="0"/>
                    <a:pt x="2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2"/>
            <p:cNvSpPr/>
            <p:nvPr/>
          </p:nvSpPr>
          <p:spPr>
            <a:xfrm>
              <a:off x="1106025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8" y="1"/>
                  </a:moveTo>
                  <a:cubicBezTo>
                    <a:pt x="1158" y="416"/>
                    <a:pt x="798" y="909"/>
                    <a:pt x="527" y="1449"/>
                  </a:cubicBezTo>
                  <a:cubicBezTo>
                    <a:pt x="393" y="1722"/>
                    <a:pt x="286" y="2003"/>
                    <a:pt x="204" y="2295"/>
                  </a:cubicBezTo>
                  <a:cubicBezTo>
                    <a:pt x="121" y="2588"/>
                    <a:pt x="66" y="2884"/>
                    <a:pt x="35" y="3185"/>
                  </a:cubicBezTo>
                  <a:cubicBezTo>
                    <a:pt x="4" y="3486"/>
                    <a:pt x="0" y="3790"/>
                    <a:pt x="26" y="4091"/>
                  </a:cubicBezTo>
                  <a:cubicBezTo>
                    <a:pt x="51" y="4394"/>
                    <a:pt x="99" y="4693"/>
                    <a:pt x="176" y="4988"/>
                  </a:cubicBezTo>
                  <a:cubicBezTo>
                    <a:pt x="567" y="6473"/>
                    <a:pt x="1609" y="7704"/>
                    <a:pt x="3009" y="8337"/>
                  </a:cubicBezTo>
                  <a:cubicBezTo>
                    <a:pt x="3677" y="8639"/>
                    <a:pt x="4393" y="8789"/>
                    <a:pt x="5108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4" y="8750"/>
                    <a:pt x="4767" y="8746"/>
                  </a:cubicBezTo>
                  <a:cubicBezTo>
                    <a:pt x="4468" y="8726"/>
                    <a:pt x="4169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6" y="6146"/>
                    <a:pt x="222" y="4974"/>
                  </a:cubicBezTo>
                  <a:cubicBezTo>
                    <a:pt x="70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2" y="1460"/>
                  </a:cubicBezTo>
                  <a:cubicBezTo>
                    <a:pt x="811" y="917"/>
                    <a:pt x="1165" y="423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2"/>
            <p:cNvSpPr/>
            <p:nvPr/>
          </p:nvSpPr>
          <p:spPr>
            <a:xfrm>
              <a:off x="1124475" y="4082950"/>
              <a:ext cx="148100" cy="175950"/>
            </a:xfrm>
            <a:custGeom>
              <a:avLst/>
              <a:gdLst/>
              <a:ahLst/>
              <a:cxnLst/>
              <a:rect l="l" t="t" r="r" b="b"/>
              <a:pathLst>
                <a:path w="5924" h="7038" extrusionOk="0">
                  <a:moveTo>
                    <a:pt x="1282" y="1"/>
                  </a:moveTo>
                  <a:lnTo>
                    <a:pt x="1282" y="1"/>
                  </a:lnTo>
                  <a:cubicBezTo>
                    <a:pt x="930" y="335"/>
                    <a:pt x="640" y="728"/>
                    <a:pt x="425" y="1161"/>
                  </a:cubicBezTo>
                  <a:cubicBezTo>
                    <a:pt x="209" y="1596"/>
                    <a:pt x="75" y="2066"/>
                    <a:pt x="27" y="2550"/>
                  </a:cubicBezTo>
                  <a:cubicBezTo>
                    <a:pt x="3" y="2792"/>
                    <a:pt x="0" y="3036"/>
                    <a:pt x="20" y="3277"/>
                  </a:cubicBezTo>
                  <a:cubicBezTo>
                    <a:pt x="38" y="3519"/>
                    <a:pt x="80" y="3759"/>
                    <a:pt x="139" y="3994"/>
                  </a:cubicBezTo>
                  <a:cubicBezTo>
                    <a:pt x="451" y="5185"/>
                    <a:pt x="1286" y="6172"/>
                    <a:pt x="2409" y="6677"/>
                  </a:cubicBezTo>
                  <a:cubicBezTo>
                    <a:pt x="2943" y="6918"/>
                    <a:pt x="3515" y="7038"/>
                    <a:pt x="4087" y="7038"/>
                  </a:cubicBezTo>
                  <a:cubicBezTo>
                    <a:pt x="4717" y="7038"/>
                    <a:pt x="5346" y="6892"/>
                    <a:pt x="5923" y="6600"/>
                  </a:cubicBezTo>
                  <a:lnTo>
                    <a:pt x="5921" y="6600"/>
                  </a:lnTo>
                  <a:cubicBezTo>
                    <a:pt x="5355" y="6876"/>
                    <a:pt x="4743" y="7012"/>
                    <a:pt x="4134" y="7012"/>
                  </a:cubicBezTo>
                  <a:cubicBezTo>
                    <a:pt x="3316" y="7012"/>
                    <a:pt x="2502" y="6767"/>
                    <a:pt x="1807" y="6286"/>
                  </a:cubicBezTo>
                  <a:cubicBezTo>
                    <a:pt x="1011" y="5732"/>
                    <a:pt x="438" y="4917"/>
                    <a:pt x="185" y="3981"/>
                  </a:cubicBezTo>
                  <a:cubicBezTo>
                    <a:pt x="64" y="3515"/>
                    <a:pt x="25" y="3033"/>
                    <a:pt x="66" y="2554"/>
                  </a:cubicBezTo>
                  <a:cubicBezTo>
                    <a:pt x="110" y="2075"/>
                    <a:pt x="238" y="1607"/>
                    <a:pt x="447" y="1172"/>
                  </a:cubicBezTo>
                  <a:cubicBezTo>
                    <a:pt x="655" y="737"/>
                    <a:pt x="937" y="339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2"/>
            <p:cNvSpPr/>
            <p:nvPr/>
          </p:nvSpPr>
          <p:spPr>
            <a:xfrm>
              <a:off x="1142550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3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1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7" y="5286"/>
                    <a:pt x="2834" y="5315"/>
                    <a:pt x="3080" y="5315"/>
                  </a:cubicBezTo>
                  <a:cubicBezTo>
                    <a:pt x="3561" y="5315"/>
                    <a:pt x="4041" y="5202"/>
                    <a:pt x="4477" y="4982"/>
                  </a:cubicBezTo>
                  <a:lnTo>
                    <a:pt x="4477" y="4980"/>
                  </a:lnTo>
                  <a:cubicBezTo>
                    <a:pt x="4050" y="5186"/>
                    <a:pt x="3590" y="5287"/>
                    <a:pt x="3133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6" y="4321"/>
                    <a:pt x="343" y="3708"/>
                    <a:pt x="152" y="3002"/>
                  </a:cubicBezTo>
                  <a:cubicBezTo>
                    <a:pt x="62" y="2653"/>
                    <a:pt x="31" y="2288"/>
                    <a:pt x="62" y="1928"/>
                  </a:cubicBezTo>
                  <a:cubicBezTo>
                    <a:pt x="95" y="1565"/>
                    <a:pt x="192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2"/>
            <p:cNvSpPr/>
            <p:nvPr/>
          </p:nvSpPr>
          <p:spPr>
            <a:xfrm>
              <a:off x="1183650" y="4102350"/>
              <a:ext cx="101275" cy="101275"/>
            </a:xfrm>
            <a:custGeom>
              <a:avLst/>
              <a:gdLst/>
              <a:ahLst/>
              <a:cxnLst/>
              <a:rect l="l" t="t" r="r" b="b"/>
              <a:pathLst>
                <a:path w="4051" h="4051" extrusionOk="0">
                  <a:moveTo>
                    <a:pt x="2025" y="0"/>
                  </a:moveTo>
                  <a:cubicBezTo>
                    <a:pt x="906" y="0"/>
                    <a:pt x="0" y="908"/>
                    <a:pt x="0" y="2027"/>
                  </a:cubicBezTo>
                  <a:cubicBezTo>
                    <a:pt x="0" y="3145"/>
                    <a:pt x="906" y="4051"/>
                    <a:pt x="2025" y="4051"/>
                  </a:cubicBezTo>
                  <a:cubicBezTo>
                    <a:pt x="3143" y="4051"/>
                    <a:pt x="4051" y="3145"/>
                    <a:pt x="4051" y="2027"/>
                  </a:cubicBezTo>
                  <a:cubicBezTo>
                    <a:pt x="4051" y="908"/>
                    <a:pt x="3143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2"/>
            <p:cNvSpPr/>
            <p:nvPr/>
          </p:nvSpPr>
          <p:spPr>
            <a:xfrm>
              <a:off x="1188200" y="4118850"/>
              <a:ext cx="71025" cy="68400"/>
            </a:xfrm>
            <a:custGeom>
              <a:avLst/>
              <a:gdLst/>
              <a:ahLst/>
              <a:cxnLst/>
              <a:rect l="l" t="t" r="r" b="b"/>
              <a:pathLst>
                <a:path w="2841" h="2736" extrusionOk="0">
                  <a:moveTo>
                    <a:pt x="1698" y="0"/>
                  </a:moveTo>
                  <a:cubicBezTo>
                    <a:pt x="1272" y="0"/>
                    <a:pt x="845" y="193"/>
                    <a:pt x="566" y="578"/>
                  </a:cubicBezTo>
                  <a:cubicBezTo>
                    <a:pt x="1" y="1354"/>
                    <a:pt x="368" y="2452"/>
                    <a:pt x="1284" y="2736"/>
                  </a:cubicBezTo>
                  <a:cubicBezTo>
                    <a:pt x="1120" y="2501"/>
                    <a:pt x="1029" y="2217"/>
                    <a:pt x="1029" y="1929"/>
                  </a:cubicBezTo>
                  <a:cubicBezTo>
                    <a:pt x="1031" y="1133"/>
                    <a:pt x="1683" y="531"/>
                    <a:pt x="2428" y="531"/>
                  </a:cubicBezTo>
                  <a:cubicBezTo>
                    <a:pt x="2564" y="531"/>
                    <a:pt x="2702" y="551"/>
                    <a:pt x="2840" y="593"/>
                  </a:cubicBezTo>
                  <a:cubicBezTo>
                    <a:pt x="2563" y="198"/>
                    <a:pt x="2131" y="0"/>
                    <a:pt x="16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2"/>
            <p:cNvSpPr/>
            <p:nvPr/>
          </p:nvSpPr>
          <p:spPr>
            <a:xfrm>
              <a:off x="1611725" y="4000600"/>
              <a:ext cx="304800" cy="304800"/>
            </a:xfrm>
            <a:custGeom>
              <a:avLst/>
              <a:gdLst/>
              <a:ahLst/>
              <a:cxnLst/>
              <a:rect l="l" t="t" r="r" b="b"/>
              <a:pathLst>
                <a:path w="12192" h="12192" extrusionOk="0">
                  <a:moveTo>
                    <a:pt x="6097" y="0"/>
                  </a:moveTo>
                  <a:cubicBezTo>
                    <a:pt x="2730" y="0"/>
                    <a:pt x="0" y="2730"/>
                    <a:pt x="0" y="6097"/>
                  </a:cubicBezTo>
                  <a:cubicBezTo>
                    <a:pt x="0" y="9461"/>
                    <a:pt x="2730" y="12191"/>
                    <a:pt x="6097" y="12191"/>
                  </a:cubicBezTo>
                  <a:cubicBezTo>
                    <a:pt x="9464" y="12191"/>
                    <a:pt x="12191" y="9461"/>
                    <a:pt x="12191" y="6097"/>
                  </a:cubicBezTo>
                  <a:cubicBezTo>
                    <a:pt x="12191" y="2730"/>
                    <a:pt x="9464" y="0"/>
                    <a:pt x="60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2"/>
            <p:cNvSpPr/>
            <p:nvPr/>
          </p:nvSpPr>
          <p:spPr>
            <a:xfrm>
              <a:off x="1623100" y="4011975"/>
              <a:ext cx="282100" cy="282100"/>
            </a:xfrm>
            <a:custGeom>
              <a:avLst/>
              <a:gdLst/>
              <a:ahLst/>
              <a:cxnLst/>
              <a:rect l="l" t="t" r="r" b="b"/>
              <a:pathLst>
                <a:path w="11284" h="11284" extrusionOk="0">
                  <a:moveTo>
                    <a:pt x="5642" y="0"/>
                  </a:moveTo>
                  <a:cubicBezTo>
                    <a:pt x="2525" y="0"/>
                    <a:pt x="0" y="2525"/>
                    <a:pt x="0" y="5642"/>
                  </a:cubicBezTo>
                  <a:cubicBezTo>
                    <a:pt x="0" y="8758"/>
                    <a:pt x="2525" y="11283"/>
                    <a:pt x="5642" y="11283"/>
                  </a:cubicBezTo>
                  <a:cubicBezTo>
                    <a:pt x="8758" y="11283"/>
                    <a:pt x="11284" y="8758"/>
                    <a:pt x="11284" y="5642"/>
                  </a:cubicBezTo>
                  <a:cubicBezTo>
                    <a:pt x="11284" y="2525"/>
                    <a:pt x="8758" y="0"/>
                    <a:pt x="5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2"/>
            <p:cNvSpPr/>
            <p:nvPr/>
          </p:nvSpPr>
          <p:spPr>
            <a:xfrm>
              <a:off x="1707500" y="4025175"/>
              <a:ext cx="184850" cy="219775"/>
            </a:xfrm>
            <a:custGeom>
              <a:avLst/>
              <a:gdLst/>
              <a:ahLst/>
              <a:cxnLst/>
              <a:rect l="l" t="t" r="r" b="b"/>
              <a:pathLst>
                <a:path w="7394" h="8791" extrusionOk="0">
                  <a:moveTo>
                    <a:pt x="2276" y="0"/>
                  </a:moveTo>
                  <a:cubicBezTo>
                    <a:pt x="1486" y="0"/>
                    <a:pt x="706" y="185"/>
                    <a:pt x="0" y="545"/>
                  </a:cubicBezTo>
                  <a:cubicBezTo>
                    <a:pt x="541" y="279"/>
                    <a:pt x="1127" y="114"/>
                    <a:pt x="1727" y="54"/>
                  </a:cubicBezTo>
                  <a:cubicBezTo>
                    <a:pt x="1877" y="39"/>
                    <a:pt x="2026" y="30"/>
                    <a:pt x="2178" y="30"/>
                  </a:cubicBezTo>
                  <a:cubicBezTo>
                    <a:pt x="2200" y="30"/>
                    <a:pt x="2222" y="29"/>
                    <a:pt x="2244" y="29"/>
                  </a:cubicBezTo>
                  <a:cubicBezTo>
                    <a:pt x="2297" y="29"/>
                    <a:pt x="2349" y="31"/>
                    <a:pt x="2402" y="32"/>
                  </a:cubicBezTo>
                  <a:lnTo>
                    <a:pt x="2516" y="35"/>
                  </a:lnTo>
                  <a:cubicBezTo>
                    <a:pt x="2554" y="37"/>
                    <a:pt x="2591" y="41"/>
                    <a:pt x="2629" y="43"/>
                  </a:cubicBezTo>
                  <a:cubicBezTo>
                    <a:pt x="2927" y="65"/>
                    <a:pt x="3224" y="114"/>
                    <a:pt x="3516" y="188"/>
                  </a:cubicBezTo>
                  <a:cubicBezTo>
                    <a:pt x="4099" y="340"/>
                    <a:pt x="4651" y="593"/>
                    <a:pt x="5145" y="934"/>
                  </a:cubicBezTo>
                  <a:cubicBezTo>
                    <a:pt x="6141" y="1624"/>
                    <a:pt x="6859" y="2646"/>
                    <a:pt x="7174" y="3817"/>
                  </a:cubicBezTo>
                  <a:cubicBezTo>
                    <a:pt x="7325" y="4397"/>
                    <a:pt x="7376" y="5002"/>
                    <a:pt x="7321" y="5602"/>
                  </a:cubicBezTo>
                  <a:cubicBezTo>
                    <a:pt x="7266" y="6202"/>
                    <a:pt x="7105" y="6786"/>
                    <a:pt x="6844" y="7329"/>
                  </a:cubicBezTo>
                  <a:cubicBezTo>
                    <a:pt x="6582" y="7874"/>
                    <a:pt x="6229" y="8369"/>
                    <a:pt x="5798" y="8791"/>
                  </a:cubicBezTo>
                  <a:cubicBezTo>
                    <a:pt x="6237" y="8373"/>
                    <a:pt x="6598" y="7883"/>
                    <a:pt x="6868" y="7340"/>
                  </a:cubicBezTo>
                  <a:cubicBezTo>
                    <a:pt x="7002" y="7070"/>
                    <a:pt x="7110" y="6786"/>
                    <a:pt x="7191" y="6496"/>
                  </a:cubicBezTo>
                  <a:cubicBezTo>
                    <a:pt x="7272" y="6204"/>
                    <a:pt x="7330" y="5907"/>
                    <a:pt x="7360" y="5606"/>
                  </a:cubicBezTo>
                  <a:cubicBezTo>
                    <a:pt x="7391" y="5305"/>
                    <a:pt x="7393" y="5002"/>
                    <a:pt x="7369" y="4698"/>
                  </a:cubicBezTo>
                  <a:cubicBezTo>
                    <a:pt x="7345" y="4397"/>
                    <a:pt x="7294" y="4098"/>
                    <a:pt x="7220" y="3804"/>
                  </a:cubicBezTo>
                  <a:cubicBezTo>
                    <a:pt x="6745" y="2004"/>
                    <a:pt x="5330" y="606"/>
                    <a:pt x="3525" y="151"/>
                  </a:cubicBezTo>
                  <a:cubicBezTo>
                    <a:pt x="3233" y="76"/>
                    <a:pt x="2932" y="30"/>
                    <a:pt x="2631" y="13"/>
                  </a:cubicBezTo>
                  <a:cubicBezTo>
                    <a:pt x="2512" y="4"/>
                    <a:pt x="2394" y="0"/>
                    <a:pt x="2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2"/>
            <p:cNvSpPr/>
            <p:nvPr/>
          </p:nvSpPr>
          <p:spPr>
            <a:xfrm>
              <a:off x="1635900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6" y="1"/>
                  </a:moveTo>
                  <a:lnTo>
                    <a:pt x="1596" y="1"/>
                  </a:lnTo>
                  <a:cubicBezTo>
                    <a:pt x="1159" y="416"/>
                    <a:pt x="796" y="909"/>
                    <a:pt x="528" y="1449"/>
                  </a:cubicBezTo>
                  <a:cubicBezTo>
                    <a:pt x="394" y="1722"/>
                    <a:pt x="286" y="2003"/>
                    <a:pt x="205" y="2295"/>
                  </a:cubicBezTo>
                  <a:cubicBezTo>
                    <a:pt x="121" y="2588"/>
                    <a:pt x="64" y="2884"/>
                    <a:pt x="33" y="3185"/>
                  </a:cubicBezTo>
                  <a:cubicBezTo>
                    <a:pt x="5" y="3486"/>
                    <a:pt x="0" y="3790"/>
                    <a:pt x="27" y="4091"/>
                  </a:cubicBezTo>
                  <a:cubicBezTo>
                    <a:pt x="49" y="4394"/>
                    <a:pt x="99" y="4693"/>
                    <a:pt x="176" y="4988"/>
                  </a:cubicBezTo>
                  <a:cubicBezTo>
                    <a:pt x="567" y="6473"/>
                    <a:pt x="1607" y="7704"/>
                    <a:pt x="3009" y="8337"/>
                  </a:cubicBezTo>
                  <a:cubicBezTo>
                    <a:pt x="3678" y="8639"/>
                    <a:pt x="4394" y="8789"/>
                    <a:pt x="5109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5" y="8750"/>
                    <a:pt x="4767" y="8746"/>
                  </a:cubicBezTo>
                  <a:cubicBezTo>
                    <a:pt x="4468" y="8726"/>
                    <a:pt x="4170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7" y="6146"/>
                    <a:pt x="222" y="4974"/>
                  </a:cubicBezTo>
                  <a:cubicBezTo>
                    <a:pt x="71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0" y="1460"/>
                  </a:cubicBezTo>
                  <a:cubicBezTo>
                    <a:pt x="811" y="917"/>
                    <a:pt x="1165" y="423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2"/>
            <p:cNvSpPr/>
            <p:nvPr/>
          </p:nvSpPr>
          <p:spPr>
            <a:xfrm>
              <a:off x="1654300" y="4082950"/>
              <a:ext cx="148150" cy="175950"/>
            </a:xfrm>
            <a:custGeom>
              <a:avLst/>
              <a:gdLst/>
              <a:ahLst/>
              <a:cxnLst/>
              <a:rect l="l" t="t" r="r" b="b"/>
              <a:pathLst>
                <a:path w="5926" h="7038" extrusionOk="0">
                  <a:moveTo>
                    <a:pt x="1284" y="1"/>
                  </a:moveTo>
                  <a:cubicBezTo>
                    <a:pt x="932" y="335"/>
                    <a:pt x="642" y="728"/>
                    <a:pt x="425" y="1161"/>
                  </a:cubicBezTo>
                  <a:cubicBezTo>
                    <a:pt x="212" y="1596"/>
                    <a:pt x="78" y="2066"/>
                    <a:pt x="29" y="2550"/>
                  </a:cubicBezTo>
                  <a:cubicBezTo>
                    <a:pt x="5" y="2792"/>
                    <a:pt x="1" y="3036"/>
                    <a:pt x="23" y="3277"/>
                  </a:cubicBezTo>
                  <a:cubicBezTo>
                    <a:pt x="40" y="3519"/>
                    <a:pt x="82" y="3759"/>
                    <a:pt x="141" y="3994"/>
                  </a:cubicBezTo>
                  <a:cubicBezTo>
                    <a:pt x="453" y="5185"/>
                    <a:pt x="1288" y="6170"/>
                    <a:pt x="2412" y="6677"/>
                  </a:cubicBezTo>
                  <a:cubicBezTo>
                    <a:pt x="2945" y="6918"/>
                    <a:pt x="3516" y="7037"/>
                    <a:pt x="4087" y="7037"/>
                  </a:cubicBezTo>
                  <a:cubicBezTo>
                    <a:pt x="4718" y="7037"/>
                    <a:pt x="5348" y="6891"/>
                    <a:pt x="5926" y="6600"/>
                  </a:cubicBezTo>
                  <a:lnTo>
                    <a:pt x="5924" y="6600"/>
                  </a:lnTo>
                  <a:cubicBezTo>
                    <a:pt x="5357" y="6876"/>
                    <a:pt x="4745" y="7012"/>
                    <a:pt x="4136" y="7012"/>
                  </a:cubicBezTo>
                  <a:cubicBezTo>
                    <a:pt x="3318" y="7012"/>
                    <a:pt x="2505" y="6767"/>
                    <a:pt x="1809" y="6286"/>
                  </a:cubicBezTo>
                  <a:cubicBezTo>
                    <a:pt x="1014" y="5732"/>
                    <a:pt x="440" y="4917"/>
                    <a:pt x="187" y="3981"/>
                  </a:cubicBezTo>
                  <a:cubicBezTo>
                    <a:pt x="67" y="3515"/>
                    <a:pt x="25" y="3033"/>
                    <a:pt x="69" y="2554"/>
                  </a:cubicBezTo>
                  <a:cubicBezTo>
                    <a:pt x="113" y="2075"/>
                    <a:pt x="240" y="1607"/>
                    <a:pt x="449" y="1172"/>
                  </a:cubicBezTo>
                  <a:cubicBezTo>
                    <a:pt x="656" y="737"/>
                    <a:pt x="939" y="339"/>
                    <a:pt x="1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2"/>
            <p:cNvSpPr/>
            <p:nvPr/>
          </p:nvSpPr>
          <p:spPr>
            <a:xfrm>
              <a:off x="1672425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4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2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8" y="5286"/>
                    <a:pt x="2834" y="5315"/>
                    <a:pt x="3080" y="5315"/>
                  </a:cubicBezTo>
                  <a:cubicBezTo>
                    <a:pt x="3562" y="5315"/>
                    <a:pt x="4041" y="5202"/>
                    <a:pt x="4478" y="4982"/>
                  </a:cubicBezTo>
                  <a:lnTo>
                    <a:pt x="4476" y="4980"/>
                  </a:lnTo>
                  <a:cubicBezTo>
                    <a:pt x="4049" y="5186"/>
                    <a:pt x="3590" y="5287"/>
                    <a:pt x="3132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7" y="4321"/>
                    <a:pt x="344" y="3705"/>
                    <a:pt x="153" y="3002"/>
                  </a:cubicBezTo>
                  <a:cubicBezTo>
                    <a:pt x="60" y="2651"/>
                    <a:pt x="32" y="2288"/>
                    <a:pt x="62" y="1928"/>
                  </a:cubicBezTo>
                  <a:cubicBezTo>
                    <a:pt x="95" y="1565"/>
                    <a:pt x="190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2"/>
            <p:cNvSpPr/>
            <p:nvPr/>
          </p:nvSpPr>
          <p:spPr>
            <a:xfrm>
              <a:off x="1713475" y="4102350"/>
              <a:ext cx="101300" cy="101275"/>
            </a:xfrm>
            <a:custGeom>
              <a:avLst/>
              <a:gdLst/>
              <a:ahLst/>
              <a:cxnLst/>
              <a:rect l="l" t="t" r="r" b="b"/>
              <a:pathLst>
                <a:path w="4052" h="4051" extrusionOk="0">
                  <a:moveTo>
                    <a:pt x="2027" y="0"/>
                  </a:moveTo>
                  <a:cubicBezTo>
                    <a:pt x="908" y="0"/>
                    <a:pt x="1" y="908"/>
                    <a:pt x="1" y="2027"/>
                  </a:cubicBezTo>
                  <a:cubicBezTo>
                    <a:pt x="1" y="3145"/>
                    <a:pt x="908" y="4051"/>
                    <a:pt x="2027" y="4051"/>
                  </a:cubicBezTo>
                  <a:cubicBezTo>
                    <a:pt x="3146" y="4051"/>
                    <a:pt x="4051" y="3145"/>
                    <a:pt x="4051" y="2027"/>
                  </a:cubicBezTo>
                  <a:cubicBezTo>
                    <a:pt x="4051" y="908"/>
                    <a:pt x="3146" y="0"/>
                    <a:pt x="2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2"/>
            <p:cNvSpPr/>
            <p:nvPr/>
          </p:nvSpPr>
          <p:spPr>
            <a:xfrm>
              <a:off x="1718100" y="4118825"/>
              <a:ext cx="71000" cy="68425"/>
            </a:xfrm>
            <a:custGeom>
              <a:avLst/>
              <a:gdLst/>
              <a:ahLst/>
              <a:cxnLst/>
              <a:rect l="l" t="t" r="r" b="b"/>
              <a:pathLst>
                <a:path w="2840" h="2737" extrusionOk="0">
                  <a:moveTo>
                    <a:pt x="1696" y="0"/>
                  </a:moveTo>
                  <a:cubicBezTo>
                    <a:pt x="1270" y="0"/>
                    <a:pt x="844" y="193"/>
                    <a:pt x="565" y="579"/>
                  </a:cubicBezTo>
                  <a:cubicBezTo>
                    <a:pt x="0" y="1355"/>
                    <a:pt x="367" y="2453"/>
                    <a:pt x="1284" y="2737"/>
                  </a:cubicBezTo>
                  <a:cubicBezTo>
                    <a:pt x="1117" y="2502"/>
                    <a:pt x="1029" y="2218"/>
                    <a:pt x="1029" y="1930"/>
                  </a:cubicBezTo>
                  <a:cubicBezTo>
                    <a:pt x="1031" y="1134"/>
                    <a:pt x="1682" y="532"/>
                    <a:pt x="2428" y="532"/>
                  </a:cubicBezTo>
                  <a:cubicBezTo>
                    <a:pt x="2563" y="532"/>
                    <a:pt x="2701" y="552"/>
                    <a:pt x="2840" y="594"/>
                  </a:cubicBezTo>
                  <a:cubicBezTo>
                    <a:pt x="2561" y="199"/>
                    <a:pt x="2128" y="0"/>
                    <a:pt x="1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2"/>
            <p:cNvSpPr/>
            <p:nvPr/>
          </p:nvSpPr>
          <p:spPr>
            <a:xfrm>
              <a:off x="1113825" y="3877900"/>
              <a:ext cx="121550" cy="112875"/>
            </a:xfrm>
            <a:custGeom>
              <a:avLst/>
              <a:gdLst/>
              <a:ahLst/>
              <a:cxnLst/>
              <a:rect l="l" t="t" r="r" b="b"/>
              <a:pathLst>
                <a:path w="4862" h="4515" extrusionOk="0">
                  <a:moveTo>
                    <a:pt x="2427" y="0"/>
                  </a:moveTo>
                  <a:cubicBezTo>
                    <a:pt x="1343" y="0"/>
                    <a:pt x="388" y="783"/>
                    <a:pt x="204" y="1888"/>
                  </a:cubicBezTo>
                  <a:cubicBezTo>
                    <a:pt x="0" y="3117"/>
                    <a:pt x="831" y="4280"/>
                    <a:pt x="2062" y="4484"/>
                  </a:cubicBezTo>
                  <a:cubicBezTo>
                    <a:pt x="2187" y="4505"/>
                    <a:pt x="2311" y="4515"/>
                    <a:pt x="2434" y="4515"/>
                  </a:cubicBezTo>
                  <a:cubicBezTo>
                    <a:pt x="3517" y="4515"/>
                    <a:pt x="4474" y="3732"/>
                    <a:pt x="4657" y="2627"/>
                  </a:cubicBezTo>
                  <a:cubicBezTo>
                    <a:pt x="4862" y="1398"/>
                    <a:pt x="4031" y="236"/>
                    <a:pt x="2800" y="31"/>
                  </a:cubicBezTo>
                  <a:cubicBezTo>
                    <a:pt x="2675" y="10"/>
                    <a:pt x="2550" y="0"/>
                    <a:pt x="2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2"/>
            <p:cNvSpPr/>
            <p:nvPr/>
          </p:nvSpPr>
          <p:spPr>
            <a:xfrm>
              <a:off x="1117000" y="3881825"/>
              <a:ext cx="115125" cy="104500"/>
            </a:xfrm>
            <a:custGeom>
              <a:avLst/>
              <a:gdLst/>
              <a:ahLst/>
              <a:cxnLst/>
              <a:rect l="l" t="t" r="r" b="b"/>
              <a:pathLst>
                <a:path w="4605" h="4180" extrusionOk="0">
                  <a:moveTo>
                    <a:pt x="2299" y="1"/>
                  </a:moveTo>
                  <a:cubicBezTo>
                    <a:pt x="1358" y="1"/>
                    <a:pt x="505" y="641"/>
                    <a:pt x="273" y="1595"/>
                  </a:cubicBezTo>
                  <a:cubicBezTo>
                    <a:pt x="1" y="2716"/>
                    <a:pt x="686" y="3848"/>
                    <a:pt x="1809" y="4120"/>
                  </a:cubicBezTo>
                  <a:cubicBezTo>
                    <a:pt x="1975" y="4161"/>
                    <a:pt x="2141" y="4180"/>
                    <a:pt x="2304" y="4180"/>
                  </a:cubicBezTo>
                  <a:cubicBezTo>
                    <a:pt x="3246" y="4180"/>
                    <a:pt x="4100" y="3539"/>
                    <a:pt x="4332" y="2584"/>
                  </a:cubicBezTo>
                  <a:cubicBezTo>
                    <a:pt x="4605" y="1463"/>
                    <a:pt x="3919" y="334"/>
                    <a:pt x="2798" y="61"/>
                  </a:cubicBezTo>
                  <a:cubicBezTo>
                    <a:pt x="2631" y="20"/>
                    <a:pt x="2464" y="1"/>
                    <a:pt x="2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2"/>
            <p:cNvSpPr/>
            <p:nvPr/>
          </p:nvSpPr>
          <p:spPr>
            <a:xfrm>
              <a:off x="1153600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49" y="0"/>
                  </a:moveTo>
                  <a:cubicBezTo>
                    <a:pt x="556" y="0"/>
                    <a:pt x="265" y="69"/>
                    <a:pt x="0" y="202"/>
                  </a:cubicBezTo>
                  <a:cubicBezTo>
                    <a:pt x="261" y="75"/>
                    <a:pt x="546" y="11"/>
                    <a:pt x="832" y="11"/>
                  </a:cubicBezTo>
                  <a:cubicBezTo>
                    <a:pt x="989" y="11"/>
                    <a:pt x="1147" y="31"/>
                    <a:pt x="1301" y="70"/>
                  </a:cubicBezTo>
                  <a:cubicBezTo>
                    <a:pt x="1963" y="241"/>
                    <a:pt x="2482" y="753"/>
                    <a:pt x="2657" y="1413"/>
                  </a:cubicBezTo>
                  <a:cubicBezTo>
                    <a:pt x="2833" y="2074"/>
                    <a:pt x="2638" y="2777"/>
                    <a:pt x="2148" y="3254"/>
                  </a:cubicBezTo>
                  <a:cubicBezTo>
                    <a:pt x="2310" y="3101"/>
                    <a:pt x="2444" y="2920"/>
                    <a:pt x="2543" y="2718"/>
                  </a:cubicBezTo>
                  <a:cubicBezTo>
                    <a:pt x="2642" y="2516"/>
                    <a:pt x="2704" y="2298"/>
                    <a:pt x="2726" y="2076"/>
                  </a:cubicBezTo>
                  <a:cubicBezTo>
                    <a:pt x="2748" y="1852"/>
                    <a:pt x="2728" y="1626"/>
                    <a:pt x="2673" y="1408"/>
                  </a:cubicBezTo>
                  <a:cubicBezTo>
                    <a:pt x="2616" y="1191"/>
                    <a:pt x="2521" y="986"/>
                    <a:pt x="2391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5" y="19"/>
                    <a:pt x="1002" y="0"/>
                    <a:pt x="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2"/>
            <p:cNvSpPr/>
            <p:nvPr/>
          </p:nvSpPr>
          <p:spPr>
            <a:xfrm>
              <a:off x="1118825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lnTo>
                    <a:pt x="921" y="0"/>
                  </a:lnTo>
                  <a:cubicBezTo>
                    <a:pt x="761" y="156"/>
                    <a:pt x="626" y="337"/>
                    <a:pt x="525" y="539"/>
                  </a:cubicBezTo>
                  <a:cubicBezTo>
                    <a:pt x="0" y="1616"/>
                    <a:pt x="600" y="2906"/>
                    <a:pt x="1763" y="3200"/>
                  </a:cubicBezTo>
                  <a:cubicBezTo>
                    <a:pt x="1870" y="3227"/>
                    <a:pt x="1982" y="3244"/>
                    <a:pt x="2095" y="3251"/>
                  </a:cubicBezTo>
                  <a:cubicBezTo>
                    <a:pt x="2139" y="3254"/>
                    <a:pt x="2183" y="3256"/>
                    <a:pt x="2227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80" y="3245"/>
                    <a:pt x="1922" y="3226"/>
                    <a:pt x="1767" y="3187"/>
                  </a:cubicBezTo>
                  <a:cubicBezTo>
                    <a:pt x="1552" y="3132"/>
                    <a:pt x="1347" y="3038"/>
                    <a:pt x="1163" y="2910"/>
                  </a:cubicBezTo>
                  <a:cubicBezTo>
                    <a:pt x="796" y="2655"/>
                    <a:pt x="530" y="2277"/>
                    <a:pt x="413" y="1844"/>
                  </a:cubicBezTo>
                  <a:cubicBezTo>
                    <a:pt x="237" y="1183"/>
                    <a:pt x="433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2"/>
            <p:cNvSpPr/>
            <p:nvPr/>
          </p:nvSpPr>
          <p:spPr>
            <a:xfrm>
              <a:off x="1130575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7" y="1"/>
                  </a:moveTo>
                  <a:cubicBezTo>
                    <a:pt x="477" y="124"/>
                    <a:pt x="370" y="269"/>
                    <a:pt x="291" y="429"/>
                  </a:cubicBezTo>
                  <a:cubicBezTo>
                    <a:pt x="211" y="592"/>
                    <a:pt x="163" y="765"/>
                    <a:pt x="145" y="943"/>
                  </a:cubicBezTo>
                  <a:cubicBezTo>
                    <a:pt x="110" y="1306"/>
                    <a:pt x="205" y="1667"/>
                    <a:pt x="411" y="1965"/>
                  </a:cubicBezTo>
                  <a:cubicBezTo>
                    <a:pt x="620" y="2262"/>
                    <a:pt x="930" y="2473"/>
                    <a:pt x="1282" y="2561"/>
                  </a:cubicBezTo>
                  <a:lnTo>
                    <a:pt x="1348" y="2576"/>
                  </a:lnTo>
                  <a:lnTo>
                    <a:pt x="1414" y="2587"/>
                  </a:lnTo>
                  <a:cubicBezTo>
                    <a:pt x="1458" y="2594"/>
                    <a:pt x="1502" y="2601"/>
                    <a:pt x="1548" y="2603"/>
                  </a:cubicBezTo>
                  <a:lnTo>
                    <a:pt x="1614" y="2605"/>
                  </a:lnTo>
                  <a:cubicBezTo>
                    <a:pt x="1638" y="2607"/>
                    <a:pt x="1660" y="2607"/>
                    <a:pt x="1682" y="2607"/>
                  </a:cubicBezTo>
                  <a:cubicBezTo>
                    <a:pt x="1726" y="2605"/>
                    <a:pt x="1772" y="2603"/>
                    <a:pt x="1816" y="2598"/>
                  </a:cubicBezTo>
                  <a:cubicBezTo>
                    <a:pt x="1994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5" y="2521"/>
                    <a:pt x="1992" y="2572"/>
                    <a:pt x="1814" y="2590"/>
                  </a:cubicBezTo>
                  <a:cubicBezTo>
                    <a:pt x="1770" y="2592"/>
                    <a:pt x="1726" y="2596"/>
                    <a:pt x="1682" y="2596"/>
                  </a:cubicBezTo>
                  <a:cubicBezTo>
                    <a:pt x="1660" y="2596"/>
                    <a:pt x="1638" y="2594"/>
                    <a:pt x="1614" y="2594"/>
                  </a:cubicBezTo>
                  <a:lnTo>
                    <a:pt x="1548" y="2592"/>
                  </a:lnTo>
                  <a:cubicBezTo>
                    <a:pt x="1504" y="2587"/>
                    <a:pt x="1460" y="2583"/>
                    <a:pt x="1416" y="2574"/>
                  </a:cubicBezTo>
                  <a:lnTo>
                    <a:pt x="1350" y="2563"/>
                  </a:lnTo>
                  <a:lnTo>
                    <a:pt x="1286" y="2548"/>
                  </a:lnTo>
                  <a:cubicBezTo>
                    <a:pt x="937" y="2460"/>
                    <a:pt x="633" y="2249"/>
                    <a:pt x="427" y="1954"/>
                  </a:cubicBezTo>
                  <a:cubicBezTo>
                    <a:pt x="0" y="1346"/>
                    <a:pt x="75" y="519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2"/>
            <p:cNvSpPr/>
            <p:nvPr/>
          </p:nvSpPr>
          <p:spPr>
            <a:xfrm>
              <a:off x="1138200" y="39162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56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17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6" y="1948"/>
                  </a:lnTo>
                  <a:lnTo>
                    <a:pt x="1067" y="1954"/>
                  </a:lnTo>
                  <a:cubicBezTo>
                    <a:pt x="1100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9" y="1970"/>
                  </a:cubicBezTo>
                  <a:cubicBezTo>
                    <a:pt x="1302" y="1967"/>
                    <a:pt x="1335" y="1965"/>
                    <a:pt x="1370" y="1963"/>
                  </a:cubicBezTo>
                  <a:cubicBezTo>
                    <a:pt x="1504" y="1945"/>
                    <a:pt x="1634" y="1906"/>
                    <a:pt x="1755" y="1844"/>
                  </a:cubicBezTo>
                  <a:lnTo>
                    <a:pt x="1755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3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2" y="1954"/>
                    <a:pt x="1166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6" y="1932"/>
                  </a:lnTo>
                  <a:lnTo>
                    <a:pt x="968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2" y="1473"/>
                  </a:cubicBezTo>
                  <a:cubicBezTo>
                    <a:pt x="1" y="1016"/>
                    <a:pt x="58" y="392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2"/>
            <p:cNvSpPr/>
            <p:nvPr/>
          </p:nvSpPr>
          <p:spPr>
            <a:xfrm>
              <a:off x="1149475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5" y="1"/>
                  </a:moveTo>
                  <a:cubicBezTo>
                    <a:pt x="337" y="1"/>
                    <a:pt x="0" y="807"/>
                    <a:pt x="473" y="1280"/>
                  </a:cubicBezTo>
                  <a:cubicBezTo>
                    <a:pt x="617" y="1424"/>
                    <a:pt x="809" y="1500"/>
                    <a:pt x="1004" y="1500"/>
                  </a:cubicBezTo>
                  <a:cubicBezTo>
                    <a:pt x="1100" y="1500"/>
                    <a:pt x="1198" y="1481"/>
                    <a:pt x="1291" y="1442"/>
                  </a:cubicBezTo>
                  <a:cubicBezTo>
                    <a:pt x="1572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2"/>
            <p:cNvSpPr/>
            <p:nvPr/>
          </p:nvSpPr>
          <p:spPr>
            <a:xfrm>
              <a:off x="1157500" y="3921525"/>
              <a:ext cx="26350" cy="25350"/>
            </a:xfrm>
            <a:custGeom>
              <a:avLst/>
              <a:gdLst/>
              <a:ahLst/>
              <a:cxnLst/>
              <a:rect l="l" t="t" r="r" b="b"/>
              <a:pathLst>
                <a:path w="1054" h="1014" extrusionOk="0">
                  <a:moveTo>
                    <a:pt x="628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7" y="908"/>
                    <a:pt x="475" y="1014"/>
                  </a:cubicBezTo>
                  <a:cubicBezTo>
                    <a:pt x="414" y="926"/>
                    <a:pt x="381" y="820"/>
                    <a:pt x="383" y="715"/>
                  </a:cubicBezTo>
                  <a:cubicBezTo>
                    <a:pt x="383" y="420"/>
                    <a:pt x="623" y="197"/>
                    <a:pt x="898" y="197"/>
                  </a:cubicBezTo>
                  <a:cubicBezTo>
                    <a:pt x="949" y="197"/>
                    <a:pt x="1001" y="204"/>
                    <a:pt x="1053" y="220"/>
                  </a:cubicBezTo>
                  <a:cubicBezTo>
                    <a:pt x="950" y="74"/>
                    <a:pt x="789" y="0"/>
                    <a:pt x="6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42"/>
            <p:cNvSpPr/>
            <p:nvPr/>
          </p:nvSpPr>
          <p:spPr>
            <a:xfrm>
              <a:off x="1762925" y="3877650"/>
              <a:ext cx="121775" cy="112900"/>
            </a:xfrm>
            <a:custGeom>
              <a:avLst/>
              <a:gdLst/>
              <a:ahLst/>
              <a:cxnLst/>
              <a:rect l="l" t="t" r="r" b="b"/>
              <a:pathLst>
                <a:path w="4871" h="4516" extrusionOk="0">
                  <a:moveTo>
                    <a:pt x="2434" y="0"/>
                  </a:moveTo>
                  <a:cubicBezTo>
                    <a:pt x="1353" y="0"/>
                    <a:pt x="398" y="778"/>
                    <a:pt x="209" y="1879"/>
                  </a:cubicBezTo>
                  <a:cubicBezTo>
                    <a:pt x="1" y="3107"/>
                    <a:pt x="827" y="4272"/>
                    <a:pt x="2056" y="4483"/>
                  </a:cubicBezTo>
                  <a:cubicBezTo>
                    <a:pt x="2183" y="4505"/>
                    <a:pt x="2311" y="4515"/>
                    <a:pt x="2436" y="4515"/>
                  </a:cubicBezTo>
                  <a:cubicBezTo>
                    <a:pt x="3517" y="4515"/>
                    <a:pt x="4473" y="3737"/>
                    <a:pt x="4660" y="2637"/>
                  </a:cubicBezTo>
                  <a:cubicBezTo>
                    <a:pt x="4871" y="1408"/>
                    <a:pt x="4044" y="241"/>
                    <a:pt x="2816" y="32"/>
                  </a:cubicBezTo>
                  <a:cubicBezTo>
                    <a:pt x="2688" y="11"/>
                    <a:pt x="2560" y="0"/>
                    <a:pt x="24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42"/>
            <p:cNvSpPr/>
            <p:nvPr/>
          </p:nvSpPr>
          <p:spPr>
            <a:xfrm>
              <a:off x="1766500" y="3881900"/>
              <a:ext cx="114700" cy="104500"/>
            </a:xfrm>
            <a:custGeom>
              <a:avLst/>
              <a:gdLst/>
              <a:ahLst/>
              <a:cxnLst/>
              <a:rect l="l" t="t" r="r" b="b"/>
              <a:pathLst>
                <a:path w="4588" h="4180" extrusionOk="0">
                  <a:moveTo>
                    <a:pt x="2293" y="1"/>
                  </a:moveTo>
                  <a:cubicBezTo>
                    <a:pt x="1758" y="1"/>
                    <a:pt x="1224" y="205"/>
                    <a:pt x="816" y="614"/>
                  </a:cubicBezTo>
                  <a:cubicBezTo>
                    <a:pt x="0" y="1429"/>
                    <a:pt x="0" y="2753"/>
                    <a:pt x="816" y="3568"/>
                  </a:cubicBezTo>
                  <a:cubicBezTo>
                    <a:pt x="1224" y="3976"/>
                    <a:pt x="1758" y="4179"/>
                    <a:pt x="2293" y="4179"/>
                  </a:cubicBezTo>
                  <a:cubicBezTo>
                    <a:pt x="2827" y="4179"/>
                    <a:pt x="3362" y="3976"/>
                    <a:pt x="3770" y="3568"/>
                  </a:cubicBezTo>
                  <a:cubicBezTo>
                    <a:pt x="4587" y="2753"/>
                    <a:pt x="4587" y="1429"/>
                    <a:pt x="3770" y="614"/>
                  </a:cubicBezTo>
                  <a:cubicBezTo>
                    <a:pt x="3362" y="205"/>
                    <a:pt x="2827" y="1"/>
                    <a:pt x="2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2"/>
            <p:cNvSpPr/>
            <p:nvPr/>
          </p:nvSpPr>
          <p:spPr>
            <a:xfrm>
              <a:off x="1802825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50" y="0"/>
                  </a:moveTo>
                  <a:cubicBezTo>
                    <a:pt x="558" y="0"/>
                    <a:pt x="266" y="69"/>
                    <a:pt x="0" y="202"/>
                  </a:cubicBezTo>
                  <a:cubicBezTo>
                    <a:pt x="263" y="75"/>
                    <a:pt x="547" y="11"/>
                    <a:pt x="833" y="11"/>
                  </a:cubicBezTo>
                  <a:cubicBezTo>
                    <a:pt x="990" y="11"/>
                    <a:pt x="1148" y="31"/>
                    <a:pt x="1303" y="70"/>
                  </a:cubicBezTo>
                  <a:cubicBezTo>
                    <a:pt x="1965" y="241"/>
                    <a:pt x="2481" y="753"/>
                    <a:pt x="2659" y="1413"/>
                  </a:cubicBezTo>
                  <a:cubicBezTo>
                    <a:pt x="2833" y="2074"/>
                    <a:pt x="2640" y="2777"/>
                    <a:pt x="2150" y="3254"/>
                  </a:cubicBezTo>
                  <a:cubicBezTo>
                    <a:pt x="2310" y="3101"/>
                    <a:pt x="2444" y="2920"/>
                    <a:pt x="2545" y="2718"/>
                  </a:cubicBezTo>
                  <a:cubicBezTo>
                    <a:pt x="2642" y="2516"/>
                    <a:pt x="2703" y="2298"/>
                    <a:pt x="2725" y="2076"/>
                  </a:cubicBezTo>
                  <a:cubicBezTo>
                    <a:pt x="2747" y="1852"/>
                    <a:pt x="2730" y="1626"/>
                    <a:pt x="2675" y="1408"/>
                  </a:cubicBezTo>
                  <a:cubicBezTo>
                    <a:pt x="2618" y="1191"/>
                    <a:pt x="2521" y="986"/>
                    <a:pt x="2394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6" y="19"/>
                    <a:pt x="1003" y="0"/>
                    <a:pt x="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2"/>
            <p:cNvSpPr/>
            <p:nvPr/>
          </p:nvSpPr>
          <p:spPr>
            <a:xfrm>
              <a:off x="1768100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cubicBezTo>
                    <a:pt x="758" y="156"/>
                    <a:pt x="624" y="337"/>
                    <a:pt x="525" y="539"/>
                  </a:cubicBezTo>
                  <a:cubicBezTo>
                    <a:pt x="0" y="1618"/>
                    <a:pt x="598" y="2906"/>
                    <a:pt x="1763" y="3200"/>
                  </a:cubicBezTo>
                  <a:cubicBezTo>
                    <a:pt x="1870" y="3227"/>
                    <a:pt x="1983" y="3244"/>
                    <a:pt x="2095" y="3251"/>
                  </a:cubicBezTo>
                  <a:cubicBezTo>
                    <a:pt x="2139" y="3254"/>
                    <a:pt x="2183" y="3256"/>
                    <a:pt x="2228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79" y="3245"/>
                    <a:pt x="1922" y="3226"/>
                    <a:pt x="1767" y="3187"/>
                  </a:cubicBezTo>
                  <a:cubicBezTo>
                    <a:pt x="1552" y="3132"/>
                    <a:pt x="1345" y="3038"/>
                    <a:pt x="1163" y="2910"/>
                  </a:cubicBezTo>
                  <a:cubicBezTo>
                    <a:pt x="794" y="2655"/>
                    <a:pt x="528" y="2277"/>
                    <a:pt x="411" y="1844"/>
                  </a:cubicBezTo>
                  <a:cubicBezTo>
                    <a:pt x="235" y="1183"/>
                    <a:pt x="431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2"/>
            <p:cNvSpPr/>
            <p:nvPr/>
          </p:nvSpPr>
          <p:spPr>
            <a:xfrm>
              <a:off x="1779800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9" y="1"/>
                  </a:moveTo>
                  <a:lnTo>
                    <a:pt x="609" y="1"/>
                  </a:lnTo>
                  <a:cubicBezTo>
                    <a:pt x="479" y="124"/>
                    <a:pt x="372" y="269"/>
                    <a:pt x="293" y="429"/>
                  </a:cubicBezTo>
                  <a:cubicBezTo>
                    <a:pt x="213" y="592"/>
                    <a:pt x="163" y="765"/>
                    <a:pt x="145" y="943"/>
                  </a:cubicBezTo>
                  <a:cubicBezTo>
                    <a:pt x="112" y="1306"/>
                    <a:pt x="207" y="1667"/>
                    <a:pt x="413" y="1965"/>
                  </a:cubicBezTo>
                  <a:cubicBezTo>
                    <a:pt x="622" y="2262"/>
                    <a:pt x="930" y="2473"/>
                    <a:pt x="1284" y="2561"/>
                  </a:cubicBezTo>
                  <a:lnTo>
                    <a:pt x="1350" y="2576"/>
                  </a:lnTo>
                  <a:lnTo>
                    <a:pt x="1416" y="2587"/>
                  </a:lnTo>
                  <a:cubicBezTo>
                    <a:pt x="1460" y="2594"/>
                    <a:pt x="1504" y="2601"/>
                    <a:pt x="1548" y="2603"/>
                  </a:cubicBezTo>
                  <a:lnTo>
                    <a:pt x="1616" y="2605"/>
                  </a:lnTo>
                  <a:cubicBezTo>
                    <a:pt x="1638" y="2607"/>
                    <a:pt x="1660" y="2607"/>
                    <a:pt x="1684" y="2607"/>
                  </a:cubicBezTo>
                  <a:cubicBezTo>
                    <a:pt x="1728" y="2605"/>
                    <a:pt x="1772" y="2603"/>
                    <a:pt x="1818" y="2598"/>
                  </a:cubicBezTo>
                  <a:cubicBezTo>
                    <a:pt x="1996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7" y="2521"/>
                    <a:pt x="1994" y="2572"/>
                    <a:pt x="1816" y="2590"/>
                  </a:cubicBezTo>
                  <a:cubicBezTo>
                    <a:pt x="1772" y="2592"/>
                    <a:pt x="1728" y="2596"/>
                    <a:pt x="1682" y="2596"/>
                  </a:cubicBezTo>
                  <a:cubicBezTo>
                    <a:pt x="1660" y="2596"/>
                    <a:pt x="1638" y="2594"/>
                    <a:pt x="1616" y="2594"/>
                  </a:cubicBezTo>
                  <a:lnTo>
                    <a:pt x="1550" y="2592"/>
                  </a:lnTo>
                  <a:cubicBezTo>
                    <a:pt x="1506" y="2587"/>
                    <a:pt x="1460" y="2583"/>
                    <a:pt x="1418" y="2574"/>
                  </a:cubicBezTo>
                  <a:lnTo>
                    <a:pt x="1352" y="2563"/>
                  </a:lnTo>
                  <a:lnTo>
                    <a:pt x="1286" y="2548"/>
                  </a:lnTo>
                  <a:cubicBezTo>
                    <a:pt x="939" y="2460"/>
                    <a:pt x="633" y="2249"/>
                    <a:pt x="429" y="1954"/>
                  </a:cubicBezTo>
                  <a:cubicBezTo>
                    <a:pt x="0" y="1346"/>
                    <a:pt x="77" y="519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2"/>
            <p:cNvSpPr/>
            <p:nvPr/>
          </p:nvSpPr>
          <p:spPr>
            <a:xfrm>
              <a:off x="1787475" y="39162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58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20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4" y="1948"/>
                  </a:lnTo>
                  <a:lnTo>
                    <a:pt x="1065" y="1954"/>
                  </a:lnTo>
                  <a:cubicBezTo>
                    <a:pt x="1098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7" y="1970"/>
                  </a:cubicBezTo>
                  <a:cubicBezTo>
                    <a:pt x="1302" y="1967"/>
                    <a:pt x="1335" y="1965"/>
                    <a:pt x="1368" y="1963"/>
                  </a:cubicBezTo>
                  <a:cubicBezTo>
                    <a:pt x="1502" y="1945"/>
                    <a:pt x="1634" y="1906"/>
                    <a:pt x="1753" y="1844"/>
                  </a:cubicBezTo>
                  <a:lnTo>
                    <a:pt x="1753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5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5" y="1954"/>
                    <a:pt x="1168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9" y="1932"/>
                  </a:lnTo>
                  <a:lnTo>
                    <a:pt x="970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4" y="1473"/>
                  </a:cubicBezTo>
                  <a:cubicBezTo>
                    <a:pt x="1" y="1016"/>
                    <a:pt x="58" y="392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2"/>
            <p:cNvSpPr/>
            <p:nvPr/>
          </p:nvSpPr>
          <p:spPr>
            <a:xfrm>
              <a:off x="1798750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3" y="1"/>
                  </a:moveTo>
                  <a:cubicBezTo>
                    <a:pt x="335" y="1"/>
                    <a:pt x="1" y="807"/>
                    <a:pt x="473" y="1280"/>
                  </a:cubicBezTo>
                  <a:cubicBezTo>
                    <a:pt x="617" y="1424"/>
                    <a:pt x="808" y="1500"/>
                    <a:pt x="1003" y="1500"/>
                  </a:cubicBezTo>
                  <a:cubicBezTo>
                    <a:pt x="1100" y="1500"/>
                    <a:pt x="1197" y="1481"/>
                    <a:pt x="1291" y="1442"/>
                  </a:cubicBezTo>
                  <a:cubicBezTo>
                    <a:pt x="1570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2"/>
            <p:cNvSpPr/>
            <p:nvPr/>
          </p:nvSpPr>
          <p:spPr>
            <a:xfrm>
              <a:off x="1806775" y="3921525"/>
              <a:ext cx="26275" cy="25350"/>
            </a:xfrm>
            <a:custGeom>
              <a:avLst/>
              <a:gdLst/>
              <a:ahLst/>
              <a:cxnLst/>
              <a:rect l="l" t="t" r="r" b="b"/>
              <a:pathLst>
                <a:path w="1051" h="1014" extrusionOk="0">
                  <a:moveTo>
                    <a:pt x="627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4" y="908"/>
                    <a:pt x="475" y="1014"/>
                  </a:cubicBezTo>
                  <a:cubicBezTo>
                    <a:pt x="414" y="926"/>
                    <a:pt x="381" y="820"/>
                    <a:pt x="381" y="715"/>
                  </a:cubicBezTo>
                  <a:cubicBezTo>
                    <a:pt x="382" y="420"/>
                    <a:pt x="623" y="197"/>
                    <a:pt x="897" y="197"/>
                  </a:cubicBezTo>
                  <a:cubicBezTo>
                    <a:pt x="948" y="197"/>
                    <a:pt x="999" y="204"/>
                    <a:pt x="1051" y="220"/>
                  </a:cubicBezTo>
                  <a:cubicBezTo>
                    <a:pt x="948" y="74"/>
                    <a:pt x="787" y="0"/>
                    <a:pt x="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42"/>
            <p:cNvSpPr/>
            <p:nvPr/>
          </p:nvSpPr>
          <p:spPr>
            <a:xfrm>
              <a:off x="1411175" y="4033725"/>
              <a:ext cx="176075" cy="72000"/>
            </a:xfrm>
            <a:custGeom>
              <a:avLst/>
              <a:gdLst/>
              <a:ahLst/>
              <a:cxnLst/>
              <a:rect l="l" t="t" r="r" b="b"/>
              <a:pathLst>
                <a:path w="7043" h="2880" extrusionOk="0">
                  <a:moveTo>
                    <a:pt x="0" y="0"/>
                  </a:moveTo>
                  <a:lnTo>
                    <a:pt x="0" y="2627"/>
                  </a:lnTo>
                  <a:cubicBezTo>
                    <a:pt x="0" y="2767"/>
                    <a:pt x="115" y="2879"/>
                    <a:pt x="253" y="2879"/>
                  </a:cubicBezTo>
                  <a:lnTo>
                    <a:pt x="6787" y="2879"/>
                  </a:lnTo>
                  <a:cubicBezTo>
                    <a:pt x="6928" y="2879"/>
                    <a:pt x="7042" y="2767"/>
                    <a:pt x="7042" y="2627"/>
                  </a:cubicBezTo>
                  <a:lnTo>
                    <a:pt x="7042" y="0"/>
                  </a:lnTo>
                  <a:lnTo>
                    <a:pt x="5910" y="0"/>
                  </a:lnTo>
                  <a:lnTo>
                    <a:pt x="4825" y="1748"/>
                  </a:lnTo>
                  <a:lnTo>
                    <a:pt x="2216" y="1748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2"/>
            <p:cNvSpPr/>
            <p:nvPr/>
          </p:nvSpPr>
          <p:spPr>
            <a:xfrm>
              <a:off x="1415525" y="4057075"/>
              <a:ext cx="167150" cy="44700"/>
            </a:xfrm>
            <a:custGeom>
              <a:avLst/>
              <a:gdLst/>
              <a:ahLst/>
              <a:cxnLst/>
              <a:rect l="l" t="t" r="r" b="b"/>
              <a:pathLst>
                <a:path w="6686" h="1788" extrusionOk="0">
                  <a:moveTo>
                    <a:pt x="6686" y="1526"/>
                  </a:moveTo>
                  <a:cubicBezTo>
                    <a:pt x="6686" y="1530"/>
                    <a:pt x="6686" y="1533"/>
                    <a:pt x="6686" y="1537"/>
                  </a:cubicBezTo>
                  <a:lnTo>
                    <a:pt x="6686" y="1537"/>
                  </a:lnTo>
                  <a:cubicBezTo>
                    <a:pt x="6686" y="1533"/>
                    <a:pt x="6686" y="1530"/>
                    <a:pt x="6686" y="1526"/>
                  </a:cubicBezTo>
                  <a:close/>
                  <a:moveTo>
                    <a:pt x="7" y="0"/>
                  </a:moveTo>
                  <a:lnTo>
                    <a:pt x="0" y="1240"/>
                  </a:lnTo>
                  <a:lnTo>
                    <a:pt x="0" y="1550"/>
                  </a:lnTo>
                  <a:cubicBezTo>
                    <a:pt x="0" y="1603"/>
                    <a:pt x="20" y="1653"/>
                    <a:pt x="53" y="1695"/>
                  </a:cubicBezTo>
                  <a:cubicBezTo>
                    <a:pt x="84" y="1734"/>
                    <a:pt x="130" y="1763"/>
                    <a:pt x="180" y="1776"/>
                  </a:cubicBezTo>
                  <a:cubicBezTo>
                    <a:pt x="207" y="1783"/>
                    <a:pt x="231" y="1785"/>
                    <a:pt x="257" y="1785"/>
                  </a:cubicBezTo>
                  <a:lnTo>
                    <a:pt x="800" y="1785"/>
                  </a:lnTo>
                  <a:lnTo>
                    <a:pt x="3277" y="1787"/>
                  </a:lnTo>
                  <a:lnTo>
                    <a:pt x="5754" y="1785"/>
                  </a:lnTo>
                  <a:lnTo>
                    <a:pt x="6374" y="1785"/>
                  </a:lnTo>
                  <a:cubicBezTo>
                    <a:pt x="6386" y="1784"/>
                    <a:pt x="6399" y="1784"/>
                    <a:pt x="6412" y="1784"/>
                  </a:cubicBezTo>
                  <a:cubicBezTo>
                    <a:pt x="6450" y="1784"/>
                    <a:pt x="6490" y="1784"/>
                    <a:pt x="6527" y="1770"/>
                  </a:cubicBezTo>
                  <a:cubicBezTo>
                    <a:pt x="6576" y="1752"/>
                    <a:pt x="6618" y="1719"/>
                    <a:pt x="6646" y="1675"/>
                  </a:cubicBezTo>
                  <a:cubicBezTo>
                    <a:pt x="6673" y="1634"/>
                    <a:pt x="6686" y="1586"/>
                    <a:pt x="6686" y="1537"/>
                  </a:cubicBezTo>
                  <a:lnTo>
                    <a:pt x="6686" y="1537"/>
                  </a:lnTo>
                  <a:cubicBezTo>
                    <a:pt x="6686" y="1586"/>
                    <a:pt x="6673" y="1632"/>
                    <a:pt x="6646" y="1673"/>
                  </a:cubicBezTo>
                  <a:cubicBezTo>
                    <a:pt x="6618" y="1717"/>
                    <a:pt x="6578" y="1750"/>
                    <a:pt x="6527" y="1767"/>
                  </a:cubicBezTo>
                  <a:cubicBezTo>
                    <a:pt x="6497" y="1779"/>
                    <a:pt x="6462" y="1781"/>
                    <a:pt x="6427" y="1781"/>
                  </a:cubicBezTo>
                  <a:cubicBezTo>
                    <a:pt x="6410" y="1781"/>
                    <a:pt x="6393" y="1781"/>
                    <a:pt x="6376" y="1781"/>
                  </a:cubicBezTo>
                  <a:lnTo>
                    <a:pt x="5756" y="1781"/>
                  </a:lnTo>
                  <a:lnTo>
                    <a:pt x="3279" y="1778"/>
                  </a:lnTo>
                  <a:lnTo>
                    <a:pt x="802" y="1781"/>
                  </a:lnTo>
                  <a:lnTo>
                    <a:pt x="262" y="1781"/>
                  </a:lnTo>
                  <a:cubicBezTo>
                    <a:pt x="257" y="1781"/>
                    <a:pt x="252" y="1781"/>
                    <a:pt x="247" y="1781"/>
                  </a:cubicBezTo>
                  <a:cubicBezTo>
                    <a:pt x="226" y="1781"/>
                    <a:pt x="204" y="1778"/>
                    <a:pt x="185" y="1774"/>
                  </a:cubicBezTo>
                  <a:cubicBezTo>
                    <a:pt x="134" y="1761"/>
                    <a:pt x="90" y="1732"/>
                    <a:pt x="57" y="1690"/>
                  </a:cubicBezTo>
                  <a:cubicBezTo>
                    <a:pt x="24" y="1651"/>
                    <a:pt x="7" y="1600"/>
                    <a:pt x="7" y="1550"/>
                  </a:cubicBezTo>
                  <a:lnTo>
                    <a:pt x="7" y="124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2"/>
            <p:cNvSpPr/>
            <p:nvPr/>
          </p:nvSpPr>
          <p:spPr>
            <a:xfrm>
              <a:off x="1411175" y="3989100"/>
              <a:ext cx="176075" cy="88325"/>
            </a:xfrm>
            <a:custGeom>
              <a:avLst/>
              <a:gdLst/>
              <a:ahLst/>
              <a:cxnLst/>
              <a:rect l="l" t="t" r="r" b="b"/>
              <a:pathLst>
                <a:path w="7043" h="3533" extrusionOk="0">
                  <a:moveTo>
                    <a:pt x="1492" y="1"/>
                  </a:moveTo>
                  <a:cubicBezTo>
                    <a:pt x="1406" y="1"/>
                    <a:pt x="1332" y="59"/>
                    <a:pt x="1315" y="146"/>
                  </a:cubicBezTo>
                  <a:lnTo>
                    <a:pt x="1275" y="412"/>
                  </a:lnTo>
                  <a:lnTo>
                    <a:pt x="253" y="412"/>
                  </a:lnTo>
                  <a:cubicBezTo>
                    <a:pt x="115" y="412"/>
                    <a:pt x="0" y="526"/>
                    <a:pt x="0" y="667"/>
                  </a:cubicBezTo>
                  <a:lnTo>
                    <a:pt x="0" y="1785"/>
                  </a:lnTo>
                  <a:lnTo>
                    <a:pt x="1132" y="1785"/>
                  </a:lnTo>
                  <a:lnTo>
                    <a:pt x="2216" y="3533"/>
                  </a:lnTo>
                  <a:lnTo>
                    <a:pt x="4827" y="3533"/>
                  </a:lnTo>
                  <a:lnTo>
                    <a:pt x="5910" y="1785"/>
                  </a:lnTo>
                  <a:lnTo>
                    <a:pt x="7042" y="1785"/>
                  </a:lnTo>
                  <a:lnTo>
                    <a:pt x="7042" y="667"/>
                  </a:lnTo>
                  <a:cubicBezTo>
                    <a:pt x="7042" y="526"/>
                    <a:pt x="6930" y="412"/>
                    <a:pt x="6789" y="412"/>
                  </a:cubicBezTo>
                  <a:lnTo>
                    <a:pt x="5770" y="412"/>
                  </a:lnTo>
                  <a:lnTo>
                    <a:pt x="5728" y="146"/>
                  </a:lnTo>
                  <a:cubicBezTo>
                    <a:pt x="5713" y="59"/>
                    <a:pt x="5638" y="1"/>
                    <a:pt x="5552" y="1"/>
                  </a:cubicBezTo>
                  <a:cubicBezTo>
                    <a:pt x="5551" y="1"/>
                    <a:pt x="5549" y="1"/>
                    <a:pt x="5548" y="1"/>
                  </a:cubicBezTo>
                  <a:lnTo>
                    <a:pt x="1497" y="1"/>
                  </a:lnTo>
                  <a:cubicBezTo>
                    <a:pt x="1496" y="1"/>
                    <a:pt x="1494" y="1"/>
                    <a:pt x="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2"/>
            <p:cNvSpPr/>
            <p:nvPr/>
          </p:nvSpPr>
          <p:spPr>
            <a:xfrm>
              <a:off x="1443050" y="3999425"/>
              <a:ext cx="112325" cy="24150"/>
            </a:xfrm>
            <a:custGeom>
              <a:avLst/>
              <a:gdLst/>
              <a:ahLst/>
              <a:cxnLst/>
              <a:rect l="l" t="t" r="r" b="b"/>
              <a:pathLst>
                <a:path w="4493" h="966" extrusionOk="0">
                  <a:moveTo>
                    <a:pt x="0" y="1"/>
                  </a:moveTo>
                  <a:lnTo>
                    <a:pt x="202" y="961"/>
                  </a:lnTo>
                  <a:cubicBezTo>
                    <a:pt x="202" y="964"/>
                    <a:pt x="205" y="964"/>
                    <a:pt x="205" y="964"/>
                  </a:cubicBezTo>
                  <a:lnTo>
                    <a:pt x="2246" y="966"/>
                  </a:lnTo>
                  <a:lnTo>
                    <a:pt x="4288" y="964"/>
                  </a:lnTo>
                  <a:cubicBezTo>
                    <a:pt x="4288" y="964"/>
                    <a:pt x="4288" y="964"/>
                    <a:pt x="4290" y="961"/>
                  </a:cubicBezTo>
                  <a:lnTo>
                    <a:pt x="4492" y="1"/>
                  </a:lnTo>
                  <a:lnTo>
                    <a:pt x="4284" y="957"/>
                  </a:lnTo>
                  <a:lnTo>
                    <a:pt x="4284" y="957"/>
                  </a:lnTo>
                  <a:lnTo>
                    <a:pt x="2246" y="955"/>
                  </a:lnTo>
                  <a:lnTo>
                    <a:pt x="208" y="957"/>
                  </a:lnTo>
                  <a:lnTo>
                    <a:pt x="208" y="9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42"/>
            <p:cNvSpPr/>
            <p:nvPr/>
          </p:nvSpPr>
          <p:spPr>
            <a:xfrm>
              <a:off x="1415625" y="4004525"/>
              <a:ext cx="6950" cy="6575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133" y="1"/>
                  </a:moveTo>
                  <a:cubicBezTo>
                    <a:pt x="66" y="1"/>
                    <a:pt x="0" y="52"/>
                    <a:pt x="0" y="131"/>
                  </a:cubicBezTo>
                  <a:cubicBezTo>
                    <a:pt x="0" y="210"/>
                    <a:pt x="66" y="262"/>
                    <a:pt x="133" y="262"/>
                  </a:cubicBezTo>
                  <a:cubicBezTo>
                    <a:pt x="166" y="262"/>
                    <a:pt x="198" y="250"/>
                    <a:pt x="225" y="223"/>
                  </a:cubicBezTo>
                  <a:cubicBezTo>
                    <a:pt x="277" y="173"/>
                    <a:pt x="277" y="89"/>
                    <a:pt x="225" y="39"/>
                  </a:cubicBezTo>
                  <a:cubicBezTo>
                    <a:pt x="198" y="12"/>
                    <a:pt x="166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1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2"/>
            <p:cNvSpPr/>
            <p:nvPr/>
          </p:nvSpPr>
          <p:spPr>
            <a:xfrm>
              <a:off x="1423325" y="4057225"/>
              <a:ext cx="6600" cy="6625"/>
            </a:xfrm>
            <a:custGeom>
              <a:avLst/>
              <a:gdLst/>
              <a:ahLst/>
              <a:cxnLst/>
              <a:rect l="l" t="t" r="r" b="b"/>
              <a:pathLst>
                <a:path w="264" h="265" extrusionOk="0">
                  <a:moveTo>
                    <a:pt x="132" y="1"/>
                  </a:moveTo>
                  <a:cubicBezTo>
                    <a:pt x="59" y="1"/>
                    <a:pt x="0" y="60"/>
                    <a:pt x="0" y="133"/>
                  </a:cubicBezTo>
                  <a:cubicBezTo>
                    <a:pt x="0" y="205"/>
                    <a:pt x="59" y="265"/>
                    <a:pt x="132" y="265"/>
                  </a:cubicBezTo>
                  <a:cubicBezTo>
                    <a:pt x="205" y="265"/>
                    <a:pt x="264" y="205"/>
                    <a:pt x="264" y="133"/>
                  </a:cubicBezTo>
                  <a:cubicBezTo>
                    <a:pt x="264" y="60"/>
                    <a:pt x="205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"/>
                  </a:moveTo>
                  <a:lnTo>
                    <a:pt x="0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42"/>
                  </a:moveTo>
                  <a:lnTo>
                    <a:pt x="0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2"/>
            <p:cNvSpPr/>
            <p:nvPr/>
          </p:nvSpPr>
          <p:spPr>
            <a:xfrm>
              <a:off x="1568475" y="4057225"/>
              <a:ext cx="6575" cy="6625"/>
            </a:xfrm>
            <a:custGeom>
              <a:avLst/>
              <a:gdLst/>
              <a:ahLst/>
              <a:cxnLst/>
              <a:rect l="l" t="t" r="r" b="b"/>
              <a:pathLst>
                <a:path w="263" h="265" extrusionOk="0">
                  <a:moveTo>
                    <a:pt x="133" y="1"/>
                  </a:moveTo>
                  <a:cubicBezTo>
                    <a:pt x="60" y="1"/>
                    <a:pt x="1" y="60"/>
                    <a:pt x="1" y="133"/>
                  </a:cubicBezTo>
                  <a:cubicBezTo>
                    <a:pt x="1" y="205"/>
                    <a:pt x="60" y="265"/>
                    <a:pt x="133" y="265"/>
                  </a:cubicBezTo>
                  <a:cubicBezTo>
                    <a:pt x="205" y="265"/>
                    <a:pt x="262" y="205"/>
                    <a:pt x="262" y="133"/>
                  </a:cubicBezTo>
                  <a:cubicBezTo>
                    <a:pt x="262" y="60"/>
                    <a:pt x="205" y="1"/>
                    <a:pt x="1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"/>
                  </a:moveTo>
                  <a:lnTo>
                    <a:pt x="1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42"/>
                  </a:moveTo>
                  <a:lnTo>
                    <a:pt x="1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2"/>
            <p:cNvSpPr/>
            <p:nvPr/>
          </p:nvSpPr>
          <p:spPr>
            <a:xfrm>
              <a:off x="1495900" y="3992850"/>
              <a:ext cx="6625" cy="6550"/>
            </a:xfrm>
            <a:custGeom>
              <a:avLst/>
              <a:gdLst/>
              <a:ahLst/>
              <a:cxnLst/>
              <a:rect l="l" t="t" r="r" b="b"/>
              <a:pathLst>
                <a:path w="265" h="262" extrusionOk="0">
                  <a:moveTo>
                    <a:pt x="132" y="0"/>
                  </a:moveTo>
                  <a:cubicBezTo>
                    <a:pt x="60" y="0"/>
                    <a:pt x="0" y="60"/>
                    <a:pt x="0" y="132"/>
                  </a:cubicBezTo>
                  <a:cubicBezTo>
                    <a:pt x="0" y="205"/>
                    <a:pt x="60" y="262"/>
                    <a:pt x="132" y="262"/>
                  </a:cubicBezTo>
                  <a:cubicBezTo>
                    <a:pt x="205" y="262"/>
                    <a:pt x="264" y="205"/>
                    <a:pt x="264" y="132"/>
                  </a:cubicBezTo>
                  <a:cubicBezTo>
                    <a:pt x="264" y="60"/>
                    <a:pt x="205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0"/>
                  </a:moveTo>
                  <a:lnTo>
                    <a:pt x="1" y="14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141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2"/>
            <p:cNvSpPr/>
            <p:nvPr/>
          </p:nvSpPr>
          <p:spPr>
            <a:xfrm>
              <a:off x="1576175" y="4004525"/>
              <a:ext cx="6900" cy="6575"/>
            </a:xfrm>
            <a:custGeom>
              <a:avLst/>
              <a:gdLst/>
              <a:ahLst/>
              <a:cxnLst/>
              <a:rect l="l" t="t" r="r" b="b"/>
              <a:pathLst>
                <a:path w="276" h="263" extrusionOk="0">
                  <a:moveTo>
                    <a:pt x="132" y="1"/>
                  </a:moveTo>
                  <a:cubicBezTo>
                    <a:pt x="65" y="1"/>
                    <a:pt x="0" y="52"/>
                    <a:pt x="0" y="131"/>
                  </a:cubicBezTo>
                  <a:cubicBezTo>
                    <a:pt x="0" y="210"/>
                    <a:pt x="65" y="262"/>
                    <a:pt x="132" y="262"/>
                  </a:cubicBezTo>
                  <a:cubicBezTo>
                    <a:pt x="164" y="262"/>
                    <a:pt x="197" y="250"/>
                    <a:pt x="225" y="223"/>
                  </a:cubicBezTo>
                  <a:cubicBezTo>
                    <a:pt x="275" y="173"/>
                    <a:pt x="275" y="89"/>
                    <a:pt x="225" y="39"/>
                  </a:cubicBezTo>
                  <a:cubicBezTo>
                    <a:pt x="198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0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0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42"/>
            <p:cNvSpPr/>
            <p:nvPr/>
          </p:nvSpPr>
          <p:spPr>
            <a:xfrm>
              <a:off x="1411075" y="4042400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4"/>
                  </a:lnTo>
                  <a:lnTo>
                    <a:pt x="2229" y="1715"/>
                  </a:lnTo>
                  <a:cubicBezTo>
                    <a:pt x="2231" y="1717"/>
                    <a:pt x="2231" y="1717"/>
                    <a:pt x="2233" y="1717"/>
                  </a:cubicBezTo>
                  <a:lnTo>
                    <a:pt x="3419" y="1717"/>
                  </a:lnTo>
                  <a:cubicBezTo>
                    <a:pt x="3419" y="1719"/>
                    <a:pt x="3421" y="1719"/>
                    <a:pt x="3422" y="1719"/>
                  </a:cubicBezTo>
                  <a:lnTo>
                    <a:pt x="3620" y="1719"/>
                  </a:lnTo>
                  <a:cubicBezTo>
                    <a:pt x="3621" y="1719"/>
                    <a:pt x="3622" y="1718"/>
                    <a:pt x="3622" y="1717"/>
                  </a:cubicBez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4"/>
                  </a:lnTo>
                  <a:lnTo>
                    <a:pt x="6998" y="34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2"/>
            <p:cNvSpPr/>
            <p:nvPr/>
          </p:nvSpPr>
          <p:spPr>
            <a:xfrm>
              <a:off x="1456075" y="4032575"/>
              <a:ext cx="86275" cy="27975"/>
            </a:xfrm>
            <a:custGeom>
              <a:avLst/>
              <a:gdLst/>
              <a:ahLst/>
              <a:cxnLst/>
              <a:rect l="l" t="t" r="r" b="b"/>
              <a:pathLst>
                <a:path w="3451" h="1119" extrusionOk="0">
                  <a:moveTo>
                    <a:pt x="95" y="0"/>
                  </a:moveTo>
                  <a:cubicBezTo>
                    <a:pt x="42" y="0"/>
                    <a:pt x="0" y="42"/>
                    <a:pt x="0" y="95"/>
                  </a:cubicBezTo>
                  <a:lnTo>
                    <a:pt x="0" y="1024"/>
                  </a:lnTo>
                  <a:cubicBezTo>
                    <a:pt x="0" y="1077"/>
                    <a:pt x="42" y="1119"/>
                    <a:pt x="95" y="1119"/>
                  </a:cubicBezTo>
                  <a:lnTo>
                    <a:pt x="3356" y="1119"/>
                  </a:lnTo>
                  <a:cubicBezTo>
                    <a:pt x="3409" y="1119"/>
                    <a:pt x="3451" y="1077"/>
                    <a:pt x="3451" y="1024"/>
                  </a:cubicBezTo>
                  <a:lnTo>
                    <a:pt x="3451" y="95"/>
                  </a:lnTo>
                  <a:cubicBezTo>
                    <a:pt x="3451" y="42"/>
                    <a:pt x="3409" y="0"/>
                    <a:pt x="3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2"/>
            <p:cNvSpPr/>
            <p:nvPr/>
          </p:nvSpPr>
          <p:spPr>
            <a:xfrm>
              <a:off x="146062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1" y="1"/>
                    <a:pt x="0" y="156"/>
                    <a:pt x="0" y="388"/>
                  </a:cubicBezTo>
                  <a:cubicBezTo>
                    <a:pt x="0" y="603"/>
                    <a:pt x="174" y="774"/>
                    <a:pt x="387" y="774"/>
                  </a:cubicBezTo>
                  <a:cubicBezTo>
                    <a:pt x="732" y="774"/>
                    <a:pt x="904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2"/>
            <p:cNvSpPr/>
            <p:nvPr/>
          </p:nvSpPr>
          <p:spPr>
            <a:xfrm>
              <a:off x="1470300" y="4035975"/>
              <a:ext cx="11675" cy="18375"/>
            </a:xfrm>
            <a:custGeom>
              <a:avLst/>
              <a:gdLst/>
              <a:ahLst/>
              <a:cxnLst/>
              <a:rect l="l" t="t" r="r" b="b"/>
              <a:pathLst>
                <a:path w="467" h="735" extrusionOk="0">
                  <a:moveTo>
                    <a:pt x="0" y="0"/>
                  </a:moveTo>
                  <a:cubicBezTo>
                    <a:pt x="86" y="3"/>
                    <a:pt x="167" y="25"/>
                    <a:pt x="240" y="69"/>
                  </a:cubicBezTo>
                  <a:cubicBezTo>
                    <a:pt x="277" y="93"/>
                    <a:pt x="310" y="119"/>
                    <a:pt x="337" y="152"/>
                  </a:cubicBezTo>
                  <a:cubicBezTo>
                    <a:pt x="352" y="167"/>
                    <a:pt x="365" y="183"/>
                    <a:pt x="376" y="200"/>
                  </a:cubicBezTo>
                  <a:cubicBezTo>
                    <a:pt x="387" y="218"/>
                    <a:pt x="398" y="238"/>
                    <a:pt x="407" y="255"/>
                  </a:cubicBezTo>
                  <a:cubicBezTo>
                    <a:pt x="446" y="332"/>
                    <a:pt x="462" y="418"/>
                    <a:pt x="453" y="502"/>
                  </a:cubicBezTo>
                  <a:cubicBezTo>
                    <a:pt x="446" y="587"/>
                    <a:pt x="416" y="666"/>
                    <a:pt x="363" y="734"/>
                  </a:cubicBezTo>
                  <a:cubicBezTo>
                    <a:pt x="416" y="669"/>
                    <a:pt x="449" y="587"/>
                    <a:pt x="457" y="502"/>
                  </a:cubicBezTo>
                  <a:cubicBezTo>
                    <a:pt x="466" y="418"/>
                    <a:pt x="451" y="332"/>
                    <a:pt x="413" y="255"/>
                  </a:cubicBezTo>
                  <a:cubicBezTo>
                    <a:pt x="402" y="236"/>
                    <a:pt x="391" y="218"/>
                    <a:pt x="380" y="200"/>
                  </a:cubicBezTo>
                  <a:cubicBezTo>
                    <a:pt x="367" y="183"/>
                    <a:pt x="354" y="165"/>
                    <a:pt x="341" y="150"/>
                  </a:cubicBezTo>
                  <a:cubicBezTo>
                    <a:pt x="312" y="119"/>
                    <a:pt x="279" y="91"/>
                    <a:pt x="242" y="69"/>
                  </a:cubicBezTo>
                  <a:cubicBezTo>
                    <a:pt x="169" y="25"/>
                    <a:pt x="8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42"/>
            <p:cNvSpPr/>
            <p:nvPr/>
          </p:nvSpPr>
          <p:spPr>
            <a:xfrm>
              <a:off x="1461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91" y="1"/>
                  </a:moveTo>
                  <a:cubicBezTo>
                    <a:pt x="278" y="3"/>
                    <a:pt x="269" y="14"/>
                    <a:pt x="273" y="25"/>
                  </a:cubicBezTo>
                  <a:lnTo>
                    <a:pt x="300" y="115"/>
                  </a:lnTo>
                  <a:cubicBezTo>
                    <a:pt x="302" y="124"/>
                    <a:pt x="297" y="135"/>
                    <a:pt x="286" y="137"/>
                  </a:cubicBezTo>
                  <a:cubicBezTo>
                    <a:pt x="273" y="142"/>
                    <a:pt x="258" y="148"/>
                    <a:pt x="245" y="155"/>
                  </a:cubicBezTo>
                  <a:cubicBezTo>
                    <a:pt x="242" y="156"/>
                    <a:pt x="239" y="157"/>
                    <a:pt x="236" y="157"/>
                  </a:cubicBezTo>
                  <a:cubicBezTo>
                    <a:pt x="230" y="157"/>
                    <a:pt x="226" y="154"/>
                    <a:pt x="223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60" y="56"/>
                  </a:cubicBezTo>
                  <a:cubicBezTo>
                    <a:pt x="155" y="56"/>
                    <a:pt x="151" y="58"/>
                    <a:pt x="148" y="60"/>
                  </a:cubicBezTo>
                  <a:lnTo>
                    <a:pt x="104" y="104"/>
                  </a:lnTo>
                  <a:lnTo>
                    <a:pt x="60" y="150"/>
                  </a:lnTo>
                  <a:cubicBezTo>
                    <a:pt x="51" y="157"/>
                    <a:pt x="53" y="170"/>
                    <a:pt x="64" y="177"/>
                  </a:cubicBezTo>
                  <a:lnTo>
                    <a:pt x="146" y="223"/>
                  </a:lnTo>
                  <a:cubicBezTo>
                    <a:pt x="154" y="227"/>
                    <a:pt x="159" y="238"/>
                    <a:pt x="154" y="247"/>
                  </a:cubicBezTo>
                  <a:cubicBezTo>
                    <a:pt x="146" y="260"/>
                    <a:pt x="141" y="273"/>
                    <a:pt x="137" y="289"/>
                  </a:cubicBezTo>
                  <a:cubicBezTo>
                    <a:pt x="133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5" y="300"/>
                  </a:cubicBezTo>
                  <a:lnTo>
                    <a:pt x="23" y="273"/>
                  </a:lnTo>
                  <a:cubicBezTo>
                    <a:pt x="21" y="273"/>
                    <a:pt x="20" y="273"/>
                    <a:pt x="19" y="273"/>
                  </a:cubicBezTo>
                  <a:cubicBezTo>
                    <a:pt x="9" y="273"/>
                    <a:pt x="1" y="281"/>
                    <a:pt x="1" y="291"/>
                  </a:cubicBezTo>
                  <a:lnTo>
                    <a:pt x="1" y="416"/>
                  </a:lnTo>
                  <a:cubicBezTo>
                    <a:pt x="1" y="426"/>
                    <a:pt x="9" y="434"/>
                    <a:pt x="19" y="434"/>
                  </a:cubicBezTo>
                  <a:cubicBezTo>
                    <a:pt x="20" y="434"/>
                    <a:pt x="21" y="434"/>
                    <a:pt x="23" y="434"/>
                  </a:cubicBezTo>
                  <a:lnTo>
                    <a:pt x="115" y="408"/>
                  </a:lnTo>
                  <a:cubicBezTo>
                    <a:pt x="116" y="407"/>
                    <a:pt x="118" y="407"/>
                    <a:pt x="119" y="407"/>
                  </a:cubicBezTo>
                  <a:cubicBezTo>
                    <a:pt x="127" y="407"/>
                    <a:pt x="133" y="411"/>
                    <a:pt x="137" y="419"/>
                  </a:cubicBezTo>
                  <a:cubicBezTo>
                    <a:pt x="141" y="434"/>
                    <a:pt x="146" y="447"/>
                    <a:pt x="154" y="460"/>
                  </a:cubicBezTo>
                  <a:cubicBezTo>
                    <a:pt x="159" y="469"/>
                    <a:pt x="154" y="480"/>
                    <a:pt x="146" y="484"/>
                  </a:cubicBezTo>
                  <a:lnTo>
                    <a:pt x="64" y="531"/>
                  </a:lnTo>
                  <a:cubicBezTo>
                    <a:pt x="53" y="535"/>
                    <a:pt x="51" y="550"/>
                    <a:pt x="60" y="557"/>
                  </a:cubicBezTo>
                  <a:lnTo>
                    <a:pt x="104" y="601"/>
                  </a:lnTo>
                  <a:lnTo>
                    <a:pt x="148" y="645"/>
                  </a:lnTo>
                  <a:cubicBezTo>
                    <a:pt x="152" y="649"/>
                    <a:pt x="156" y="650"/>
                    <a:pt x="161" y="650"/>
                  </a:cubicBezTo>
                  <a:cubicBezTo>
                    <a:pt x="167" y="650"/>
                    <a:pt x="173" y="648"/>
                    <a:pt x="176" y="643"/>
                  </a:cubicBezTo>
                  <a:lnTo>
                    <a:pt x="223" y="559"/>
                  </a:lnTo>
                  <a:cubicBezTo>
                    <a:pt x="226" y="553"/>
                    <a:pt x="230" y="550"/>
                    <a:pt x="236" y="550"/>
                  </a:cubicBezTo>
                  <a:cubicBezTo>
                    <a:pt x="239" y="550"/>
                    <a:pt x="242" y="551"/>
                    <a:pt x="245" y="553"/>
                  </a:cubicBezTo>
                  <a:cubicBezTo>
                    <a:pt x="258" y="559"/>
                    <a:pt x="273" y="566"/>
                    <a:pt x="286" y="570"/>
                  </a:cubicBezTo>
                  <a:cubicBezTo>
                    <a:pt x="297" y="572"/>
                    <a:pt x="302" y="583"/>
                    <a:pt x="300" y="592"/>
                  </a:cubicBezTo>
                  <a:lnTo>
                    <a:pt x="273" y="682"/>
                  </a:lnTo>
                  <a:cubicBezTo>
                    <a:pt x="269" y="693"/>
                    <a:pt x="278" y="704"/>
                    <a:pt x="291" y="704"/>
                  </a:cubicBezTo>
                  <a:lnTo>
                    <a:pt x="414" y="704"/>
                  </a:lnTo>
                  <a:cubicBezTo>
                    <a:pt x="427" y="704"/>
                    <a:pt x="436" y="693"/>
                    <a:pt x="431" y="682"/>
                  </a:cubicBezTo>
                  <a:lnTo>
                    <a:pt x="405" y="592"/>
                  </a:lnTo>
                  <a:cubicBezTo>
                    <a:pt x="403" y="583"/>
                    <a:pt x="407" y="572"/>
                    <a:pt x="416" y="570"/>
                  </a:cubicBezTo>
                  <a:cubicBezTo>
                    <a:pt x="431" y="566"/>
                    <a:pt x="445" y="559"/>
                    <a:pt x="458" y="553"/>
                  </a:cubicBezTo>
                  <a:cubicBezTo>
                    <a:pt x="461" y="551"/>
                    <a:pt x="464" y="550"/>
                    <a:pt x="467" y="550"/>
                  </a:cubicBezTo>
                  <a:cubicBezTo>
                    <a:pt x="473" y="550"/>
                    <a:pt x="479" y="553"/>
                    <a:pt x="482" y="559"/>
                  </a:cubicBezTo>
                  <a:lnTo>
                    <a:pt x="528" y="643"/>
                  </a:lnTo>
                  <a:cubicBezTo>
                    <a:pt x="531" y="648"/>
                    <a:pt x="536" y="650"/>
                    <a:pt x="541" y="650"/>
                  </a:cubicBezTo>
                  <a:cubicBezTo>
                    <a:pt x="546" y="650"/>
                    <a:pt x="551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48"/>
                    <a:pt x="649" y="535"/>
                    <a:pt x="640" y="531"/>
                  </a:cubicBezTo>
                  <a:lnTo>
                    <a:pt x="557" y="484"/>
                  </a:lnTo>
                  <a:cubicBezTo>
                    <a:pt x="548" y="480"/>
                    <a:pt x="546" y="469"/>
                    <a:pt x="550" y="460"/>
                  </a:cubicBezTo>
                  <a:cubicBezTo>
                    <a:pt x="557" y="447"/>
                    <a:pt x="563" y="434"/>
                    <a:pt x="568" y="419"/>
                  </a:cubicBezTo>
                  <a:cubicBezTo>
                    <a:pt x="569" y="411"/>
                    <a:pt x="577" y="407"/>
                    <a:pt x="585" y="407"/>
                  </a:cubicBezTo>
                  <a:cubicBezTo>
                    <a:pt x="587" y="407"/>
                    <a:pt x="588" y="407"/>
                    <a:pt x="590" y="408"/>
                  </a:cubicBezTo>
                  <a:lnTo>
                    <a:pt x="680" y="434"/>
                  </a:lnTo>
                  <a:cubicBezTo>
                    <a:pt x="681" y="434"/>
                    <a:pt x="682" y="434"/>
                    <a:pt x="683" y="434"/>
                  </a:cubicBezTo>
                  <a:cubicBezTo>
                    <a:pt x="693" y="434"/>
                    <a:pt x="702" y="426"/>
                    <a:pt x="702" y="416"/>
                  </a:cubicBezTo>
                  <a:lnTo>
                    <a:pt x="702" y="291"/>
                  </a:lnTo>
                  <a:cubicBezTo>
                    <a:pt x="702" y="281"/>
                    <a:pt x="693" y="273"/>
                    <a:pt x="683" y="273"/>
                  </a:cubicBezTo>
                  <a:cubicBezTo>
                    <a:pt x="682" y="273"/>
                    <a:pt x="681" y="273"/>
                    <a:pt x="680" y="273"/>
                  </a:cubicBezTo>
                  <a:lnTo>
                    <a:pt x="590" y="300"/>
                  </a:lnTo>
                  <a:cubicBezTo>
                    <a:pt x="588" y="300"/>
                    <a:pt x="587" y="300"/>
                    <a:pt x="585" y="300"/>
                  </a:cubicBezTo>
                  <a:cubicBezTo>
                    <a:pt x="577" y="300"/>
                    <a:pt x="569" y="296"/>
                    <a:pt x="568" y="289"/>
                  </a:cubicBezTo>
                  <a:cubicBezTo>
                    <a:pt x="563" y="273"/>
                    <a:pt x="557" y="260"/>
                    <a:pt x="550" y="247"/>
                  </a:cubicBezTo>
                  <a:cubicBezTo>
                    <a:pt x="546" y="238"/>
                    <a:pt x="548" y="227"/>
                    <a:pt x="557" y="223"/>
                  </a:cubicBezTo>
                  <a:lnTo>
                    <a:pt x="640" y="177"/>
                  </a:lnTo>
                  <a:cubicBezTo>
                    <a:pt x="649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2" y="58"/>
                    <a:pt x="548" y="56"/>
                    <a:pt x="544" y="56"/>
                  </a:cubicBezTo>
                  <a:cubicBezTo>
                    <a:pt x="537" y="56"/>
                    <a:pt x="531" y="59"/>
                    <a:pt x="528" y="65"/>
                  </a:cubicBezTo>
                  <a:lnTo>
                    <a:pt x="482" y="148"/>
                  </a:lnTo>
                  <a:cubicBezTo>
                    <a:pt x="479" y="154"/>
                    <a:pt x="473" y="157"/>
                    <a:pt x="467" y="157"/>
                  </a:cubicBezTo>
                  <a:cubicBezTo>
                    <a:pt x="464" y="157"/>
                    <a:pt x="461" y="156"/>
                    <a:pt x="458" y="155"/>
                  </a:cubicBezTo>
                  <a:cubicBezTo>
                    <a:pt x="445" y="148"/>
                    <a:pt x="431" y="142"/>
                    <a:pt x="416" y="137"/>
                  </a:cubicBezTo>
                  <a:cubicBezTo>
                    <a:pt x="407" y="135"/>
                    <a:pt x="403" y="124"/>
                    <a:pt x="405" y="115"/>
                  </a:cubicBezTo>
                  <a:lnTo>
                    <a:pt x="431" y="25"/>
                  </a:lnTo>
                  <a:cubicBezTo>
                    <a:pt x="436" y="14"/>
                    <a:pt x="427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42"/>
            <p:cNvSpPr/>
            <p:nvPr/>
          </p:nvSpPr>
          <p:spPr>
            <a:xfrm>
              <a:off x="1465250" y="4044600"/>
              <a:ext cx="9125" cy="6925"/>
            </a:xfrm>
            <a:custGeom>
              <a:avLst/>
              <a:gdLst/>
              <a:ahLst/>
              <a:cxnLst/>
              <a:rect l="l" t="t" r="r" b="b"/>
              <a:pathLst>
                <a:path w="365" h="277" extrusionOk="0">
                  <a:moveTo>
                    <a:pt x="79" y="0"/>
                  </a:moveTo>
                  <a:lnTo>
                    <a:pt x="79" y="0"/>
                  </a:lnTo>
                  <a:cubicBezTo>
                    <a:pt x="0" y="84"/>
                    <a:pt x="31" y="222"/>
                    <a:pt x="139" y="264"/>
                  </a:cubicBezTo>
                  <a:cubicBezTo>
                    <a:pt x="159" y="273"/>
                    <a:pt x="180" y="277"/>
                    <a:pt x="201" y="277"/>
                  </a:cubicBezTo>
                  <a:cubicBezTo>
                    <a:pt x="287" y="277"/>
                    <a:pt x="363" y="207"/>
                    <a:pt x="365" y="115"/>
                  </a:cubicBezTo>
                  <a:lnTo>
                    <a:pt x="365" y="115"/>
                  </a:lnTo>
                  <a:cubicBezTo>
                    <a:pt x="334" y="150"/>
                    <a:pt x="290" y="170"/>
                    <a:pt x="244" y="172"/>
                  </a:cubicBezTo>
                  <a:cubicBezTo>
                    <a:pt x="152" y="172"/>
                    <a:pt x="79" y="97"/>
                    <a:pt x="79" y="7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2"/>
            <p:cNvSpPr/>
            <p:nvPr/>
          </p:nvSpPr>
          <p:spPr>
            <a:xfrm>
              <a:off x="151667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0" y="1"/>
                    <a:pt x="0" y="156"/>
                    <a:pt x="0" y="388"/>
                  </a:cubicBezTo>
                  <a:cubicBezTo>
                    <a:pt x="0" y="603"/>
                    <a:pt x="172" y="774"/>
                    <a:pt x="387" y="774"/>
                  </a:cubicBezTo>
                  <a:cubicBezTo>
                    <a:pt x="730" y="774"/>
                    <a:pt x="903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2"/>
            <p:cNvSpPr/>
            <p:nvPr/>
          </p:nvSpPr>
          <p:spPr>
            <a:xfrm>
              <a:off x="1526325" y="4035975"/>
              <a:ext cx="11625" cy="18375"/>
            </a:xfrm>
            <a:custGeom>
              <a:avLst/>
              <a:gdLst/>
              <a:ahLst/>
              <a:cxnLst/>
              <a:rect l="l" t="t" r="r" b="b"/>
              <a:pathLst>
                <a:path w="465" h="735" extrusionOk="0">
                  <a:moveTo>
                    <a:pt x="1" y="0"/>
                  </a:moveTo>
                  <a:cubicBezTo>
                    <a:pt x="84" y="3"/>
                    <a:pt x="168" y="25"/>
                    <a:pt x="241" y="69"/>
                  </a:cubicBezTo>
                  <a:cubicBezTo>
                    <a:pt x="276" y="93"/>
                    <a:pt x="309" y="119"/>
                    <a:pt x="337" y="152"/>
                  </a:cubicBezTo>
                  <a:cubicBezTo>
                    <a:pt x="350" y="167"/>
                    <a:pt x="364" y="183"/>
                    <a:pt x="377" y="200"/>
                  </a:cubicBezTo>
                  <a:cubicBezTo>
                    <a:pt x="388" y="218"/>
                    <a:pt x="399" y="238"/>
                    <a:pt x="408" y="255"/>
                  </a:cubicBezTo>
                  <a:cubicBezTo>
                    <a:pt x="445" y="332"/>
                    <a:pt x="460" y="418"/>
                    <a:pt x="454" y="502"/>
                  </a:cubicBezTo>
                  <a:cubicBezTo>
                    <a:pt x="445" y="587"/>
                    <a:pt x="414" y="666"/>
                    <a:pt x="364" y="734"/>
                  </a:cubicBezTo>
                  <a:cubicBezTo>
                    <a:pt x="416" y="669"/>
                    <a:pt x="447" y="587"/>
                    <a:pt x="456" y="502"/>
                  </a:cubicBezTo>
                  <a:cubicBezTo>
                    <a:pt x="465" y="418"/>
                    <a:pt x="449" y="332"/>
                    <a:pt x="412" y="255"/>
                  </a:cubicBezTo>
                  <a:cubicBezTo>
                    <a:pt x="403" y="236"/>
                    <a:pt x="392" y="218"/>
                    <a:pt x="379" y="200"/>
                  </a:cubicBezTo>
                  <a:cubicBezTo>
                    <a:pt x="368" y="183"/>
                    <a:pt x="355" y="165"/>
                    <a:pt x="339" y="150"/>
                  </a:cubicBezTo>
                  <a:cubicBezTo>
                    <a:pt x="311" y="119"/>
                    <a:pt x="278" y="91"/>
                    <a:pt x="243" y="69"/>
                  </a:cubicBezTo>
                  <a:cubicBezTo>
                    <a:pt x="170" y="25"/>
                    <a:pt x="8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2"/>
            <p:cNvSpPr/>
            <p:nvPr/>
          </p:nvSpPr>
          <p:spPr>
            <a:xfrm>
              <a:off x="1517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88" y="1"/>
                  </a:moveTo>
                  <a:cubicBezTo>
                    <a:pt x="277" y="3"/>
                    <a:pt x="268" y="14"/>
                    <a:pt x="270" y="25"/>
                  </a:cubicBezTo>
                  <a:lnTo>
                    <a:pt x="299" y="115"/>
                  </a:lnTo>
                  <a:cubicBezTo>
                    <a:pt x="301" y="124"/>
                    <a:pt x="297" y="135"/>
                    <a:pt x="288" y="137"/>
                  </a:cubicBezTo>
                  <a:cubicBezTo>
                    <a:pt x="273" y="142"/>
                    <a:pt x="259" y="148"/>
                    <a:pt x="246" y="155"/>
                  </a:cubicBezTo>
                  <a:cubicBezTo>
                    <a:pt x="243" y="156"/>
                    <a:pt x="240" y="157"/>
                    <a:pt x="237" y="157"/>
                  </a:cubicBezTo>
                  <a:cubicBezTo>
                    <a:pt x="231" y="157"/>
                    <a:pt x="225" y="154"/>
                    <a:pt x="222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59" y="56"/>
                  </a:cubicBezTo>
                  <a:cubicBezTo>
                    <a:pt x="155" y="56"/>
                    <a:pt x="151" y="58"/>
                    <a:pt x="147" y="60"/>
                  </a:cubicBezTo>
                  <a:lnTo>
                    <a:pt x="103" y="104"/>
                  </a:lnTo>
                  <a:lnTo>
                    <a:pt x="59" y="150"/>
                  </a:lnTo>
                  <a:cubicBezTo>
                    <a:pt x="53" y="157"/>
                    <a:pt x="55" y="170"/>
                    <a:pt x="64" y="177"/>
                  </a:cubicBezTo>
                  <a:lnTo>
                    <a:pt x="147" y="223"/>
                  </a:lnTo>
                  <a:cubicBezTo>
                    <a:pt x="154" y="227"/>
                    <a:pt x="158" y="238"/>
                    <a:pt x="154" y="247"/>
                  </a:cubicBezTo>
                  <a:cubicBezTo>
                    <a:pt x="147" y="260"/>
                    <a:pt x="141" y="273"/>
                    <a:pt x="136" y="289"/>
                  </a:cubicBezTo>
                  <a:cubicBezTo>
                    <a:pt x="135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4" y="300"/>
                  </a:cubicBezTo>
                  <a:lnTo>
                    <a:pt x="24" y="273"/>
                  </a:lnTo>
                  <a:cubicBezTo>
                    <a:pt x="23" y="273"/>
                    <a:pt x="22" y="273"/>
                    <a:pt x="21" y="273"/>
                  </a:cubicBezTo>
                  <a:cubicBezTo>
                    <a:pt x="11" y="273"/>
                    <a:pt x="0" y="281"/>
                    <a:pt x="0" y="291"/>
                  </a:cubicBezTo>
                  <a:lnTo>
                    <a:pt x="0" y="416"/>
                  </a:lnTo>
                  <a:cubicBezTo>
                    <a:pt x="0" y="426"/>
                    <a:pt x="11" y="434"/>
                    <a:pt x="21" y="434"/>
                  </a:cubicBezTo>
                  <a:cubicBezTo>
                    <a:pt x="22" y="434"/>
                    <a:pt x="23" y="434"/>
                    <a:pt x="24" y="434"/>
                  </a:cubicBezTo>
                  <a:lnTo>
                    <a:pt x="114" y="408"/>
                  </a:lnTo>
                  <a:cubicBezTo>
                    <a:pt x="116" y="407"/>
                    <a:pt x="117" y="407"/>
                    <a:pt x="119" y="407"/>
                  </a:cubicBezTo>
                  <a:cubicBezTo>
                    <a:pt x="126" y="407"/>
                    <a:pt x="133" y="411"/>
                    <a:pt x="136" y="419"/>
                  </a:cubicBezTo>
                  <a:cubicBezTo>
                    <a:pt x="141" y="434"/>
                    <a:pt x="147" y="447"/>
                    <a:pt x="154" y="460"/>
                  </a:cubicBezTo>
                  <a:cubicBezTo>
                    <a:pt x="158" y="469"/>
                    <a:pt x="154" y="480"/>
                    <a:pt x="147" y="484"/>
                  </a:cubicBezTo>
                  <a:lnTo>
                    <a:pt x="64" y="531"/>
                  </a:lnTo>
                  <a:cubicBezTo>
                    <a:pt x="55" y="535"/>
                    <a:pt x="53" y="548"/>
                    <a:pt x="59" y="557"/>
                  </a:cubicBezTo>
                  <a:lnTo>
                    <a:pt x="103" y="601"/>
                  </a:lnTo>
                  <a:lnTo>
                    <a:pt x="147" y="645"/>
                  </a:lnTo>
                  <a:cubicBezTo>
                    <a:pt x="151" y="649"/>
                    <a:pt x="156" y="650"/>
                    <a:pt x="161" y="650"/>
                  </a:cubicBezTo>
                  <a:cubicBezTo>
                    <a:pt x="166" y="650"/>
                    <a:pt x="172" y="648"/>
                    <a:pt x="176" y="643"/>
                  </a:cubicBezTo>
                  <a:lnTo>
                    <a:pt x="222" y="559"/>
                  </a:lnTo>
                  <a:cubicBezTo>
                    <a:pt x="225" y="553"/>
                    <a:pt x="231" y="550"/>
                    <a:pt x="237" y="550"/>
                  </a:cubicBezTo>
                  <a:cubicBezTo>
                    <a:pt x="240" y="550"/>
                    <a:pt x="243" y="551"/>
                    <a:pt x="246" y="553"/>
                  </a:cubicBezTo>
                  <a:cubicBezTo>
                    <a:pt x="259" y="559"/>
                    <a:pt x="273" y="566"/>
                    <a:pt x="288" y="570"/>
                  </a:cubicBezTo>
                  <a:cubicBezTo>
                    <a:pt x="297" y="572"/>
                    <a:pt x="301" y="583"/>
                    <a:pt x="299" y="592"/>
                  </a:cubicBezTo>
                  <a:lnTo>
                    <a:pt x="270" y="682"/>
                  </a:lnTo>
                  <a:cubicBezTo>
                    <a:pt x="268" y="693"/>
                    <a:pt x="277" y="704"/>
                    <a:pt x="288" y="704"/>
                  </a:cubicBezTo>
                  <a:lnTo>
                    <a:pt x="413" y="704"/>
                  </a:lnTo>
                  <a:cubicBezTo>
                    <a:pt x="424" y="704"/>
                    <a:pt x="433" y="693"/>
                    <a:pt x="431" y="682"/>
                  </a:cubicBezTo>
                  <a:lnTo>
                    <a:pt x="405" y="592"/>
                  </a:lnTo>
                  <a:cubicBezTo>
                    <a:pt x="400" y="583"/>
                    <a:pt x="407" y="572"/>
                    <a:pt x="416" y="570"/>
                  </a:cubicBezTo>
                  <a:cubicBezTo>
                    <a:pt x="429" y="566"/>
                    <a:pt x="444" y="559"/>
                    <a:pt x="457" y="553"/>
                  </a:cubicBezTo>
                  <a:cubicBezTo>
                    <a:pt x="460" y="551"/>
                    <a:pt x="463" y="550"/>
                    <a:pt x="466" y="550"/>
                  </a:cubicBezTo>
                  <a:cubicBezTo>
                    <a:pt x="472" y="550"/>
                    <a:pt x="477" y="553"/>
                    <a:pt x="481" y="559"/>
                  </a:cubicBezTo>
                  <a:lnTo>
                    <a:pt x="528" y="643"/>
                  </a:lnTo>
                  <a:cubicBezTo>
                    <a:pt x="530" y="648"/>
                    <a:pt x="535" y="650"/>
                    <a:pt x="541" y="650"/>
                  </a:cubicBezTo>
                  <a:cubicBezTo>
                    <a:pt x="545" y="650"/>
                    <a:pt x="550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50"/>
                    <a:pt x="648" y="535"/>
                    <a:pt x="637" y="531"/>
                  </a:cubicBezTo>
                  <a:lnTo>
                    <a:pt x="556" y="484"/>
                  </a:lnTo>
                  <a:cubicBezTo>
                    <a:pt x="547" y="480"/>
                    <a:pt x="545" y="469"/>
                    <a:pt x="550" y="460"/>
                  </a:cubicBezTo>
                  <a:cubicBezTo>
                    <a:pt x="556" y="447"/>
                    <a:pt x="563" y="434"/>
                    <a:pt x="567" y="419"/>
                  </a:cubicBezTo>
                  <a:cubicBezTo>
                    <a:pt x="569" y="411"/>
                    <a:pt x="575" y="407"/>
                    <a:pt x="582" y="407"/>
                  </a:cubicBezTo>
                  <a:cubicBezTo>
                    <a:pt x="584" y="407"/>
                    <a:pt x="585" y="407"/>
                    <a:pt x="587" y="408"/>
                  </a:cubicBezTo>
                  <a:lnTo>
                    <a:pt x="679" y="434"/>
                  </a:lnTo>
                  <a:cubicBezTo>
                    <a:pt x="680" y="434"/>
                    <a:pt x="682" y="434"/>
                    <a:pt x="683" y="434"/>
                  </a:cubicBezTo>
                  <a:cubicBezTo>
                    <a:pt x="692" y="434"/>
                    <a:pt x="701" y="426"/>
                    <a:pt x="701" y="416"/>
                  </a:cubicBezTo>
                  <a:lnTo>
                    <a:pt x="701" y="291"/>
                  </a:lnTo>
                  <a:cubicBezTo>
                    <a:pt x="701" y="281"/>
                    <a:pt x="692" y="273"/>
                    <a:pt x="683" y="273"/>
                  </a:cubicBezTo>
                  <a:cubicBezTo>
                    <a:pt x="682" y="273"/>
                    <a:pt x="680" y="273"/>
                    <a:pt x="679" y="273"/>
                  </a:cubicBezTo>
                  <a:lnTo>
                    <a:pt x="587" y="300"/>
                  </a:lnTo>
                  <a:cubicBezTo>
                    <a:pt x="585" y="300"/>
                    <a:pt x="584" y="300"/>
                    <a:pt x="582" y="300"/>
                  </a:cubicBezTo>
                  <a:cubicBezTo>
                    <a:pt x="575" y="300"/>
                    <a:pt x="569" y="296"/>
                    <a:pt x="567" y="289"/>
                  </a:cubicBezTo>
                  <a:cubicBezTo>
                    <a:pt x="563" y="273"/>
                    <a:pt x="556" y="260"/>
                    <a:pt x="550" y="247"/>
                  </a:cubicBezTo>
                  <a:cubicBezTo>
                    <a:pt x="545" y="238"/>
                    <a:pt x="547" y="227"/>
                    <a:pt x="556" y="223"/>
                  </a:cubicBezTo>
                  <a:lnTo>
                    <a:pt x="637" y="177"/>
                  </a:lnTo>
                  <a:cubicBezTo>
                    <a:pt x="648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1" y="58"/>
                    <a:pt x="546" y="56"/>
                    <a:pt x="542" y="56"/>
                  </a:cubicBezTo>
                  <a:cubicBezTo>
                    <a:pt x="536" y="56"/>
                    <a:pt x="530" y="59"/>
                    <a:pt x="528" y="65"/>
                  </a:cubicBezTo>
                  <a:lnTo>
                    <a:pt x="481" y="148"/>
                  </a:lnTo>
                  <a:cubicBezTo>
                    <a:pt x="477" y="154"/>
                    <a:pt x="472" y="157"/>
                    <a:pt x="466" y="157"/>
                  </a:cubicBezTo>
                  <a:cubicBezTo>
                    <a:pt x="463" y="157"/>
                    <a:pt x="460" y="156"/>
                    <a:pt x="457" y="155"/>
                  </a:cubicBezTo>
                  <a:cubicBezTo>
                    <a:pt x="444" y="148"/>
                    <a:pt x="429" y="142"/>
                    <a:pt x="416" y="137"/>
                  </a:cubicBezTo>
                  <a:cubicBezTo>
                    <a:pt x="407" y="135"/>
                    <a:pt x="400" y="124"/>
                    <a:pt x="405" y="115"/>
                  </a:cubicBezTo>
                  <a:lnTo>
                    <a:pt x="431" y="25"/>
                  </a:lnTo>
                  <a:cubicBezTo>
                    <a:pt x="433" y="14"/>
                    <a:pt x="427" y="3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2"/>
            <p:cNvSpPr/>
            <p:nvPr/>
          </p:nvSpPr>
          <p:spPr>
            <a:xfrm>
              <a:off x="1522225" y="4044600"/>
              <a:ext cx="8200" cy="6375"/>
            </a:xfrm>
            <a:custGeom>
              <a:avLst/>
              <a:gdLst/>
              <a:ahLst/>
              <a:cxnLst/>
              <a:rect l="l" t="t" r="r" b="b"/>
              <a:pathLst>
                <a:path w="328" h="255" extrusionOk="0">
                  <a:moveTo>
                    <a:pt x="42" y="0"/>
                  </a:moveTo>
                  <a:cubicBezTo>
                    <a:pt x="16" y="29"/>
                    <a:pt x="0" y="69"/>
                    <a:pt x="0" y="108"/>
                  </a:cubicBezTo>
                  <a:cubicBezTo>
                    <a:pt x="10" y="205"/>
                    <a:pt x="87" y="255"/>
                    <a:pt x="165" y="255"/>
                  </a:cubicBezTo>
                  <a:cubicBezTo>
                    <a:pt x="239" y="255"/>
                    <a:pt x="314" y="209"/>
                    <a:pt x="328" y="115"/>
                  </a:cubicBezTo>
                  <a:lnTo>
                    <a:pt x="328" y="115"/>
                  </a:lnTo>
                  <a:cubicBezTo>
                    <a:pt x="297" y="150"/>
                    <a:pt x="251" y="170"/>
                    <a:pt x="205" y="172"/>
                  </a:cubicBezTo>
                  <a:cubicBezTo>
                    <a:pt x="114" y="170"/>
                    <a:pt x="42" y="97"/>
                    <a:pt x="42" y="7"/>
                  </a:cubicBezTo>
                  <a:cubicBezTo>
                    <a:pt x="42" y="5"/>
                    <a:pt x="42" y="3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2"/>
            <p:cNvSpPr/>
            <p:nvPr/>
          </p:nvSpPr>
          <p:spPr>
            <a:xfrm>
              <a:off x="1486775" y="4040975"/>
              <a:ext cx="24850" cy="12050"/>
            </a:xfrm>
            <a:custGeom>
              <a:avLst/>
              <a:gdLst/>
              <a:ahLst/>
              <a:cxnLst/>
              <a:rect l="l" t="t" r="r" b="b"/>
              <a:pathLst>
                <a:path w="994" h="482" extrusionOk="0">
                  <a:moveTo>
                    <a:pt x="14" y="0"/>
                  </a:moveTo>
                  <a:cubicBezTo>
                    <a:pt x="7" y="0"/>
                    <a:pt x="1" y="7"/>
                    <a:pt x="1" y="16"/>
                  </a:cubicBezTo>
                  <a:lnTo>
                    <a:pt x="1" y="466"/>
                  </a:lnTo>
                  <a:cubicBezTo>
                    <a:pt x="1" y="475"/>
                    <a:pt x="7" y="482"/>
                    <a:pt x="14" y="482"/>
                  </a:cubicBezTo>
                  <a:lnTo>
                    <a:pt x="981" y="482"/>
                  </a:lnTo>
                  <a:cubicBezTo>
                    <a:pt x="987" y="482"/>
                    <a:pt x="994" y="475"/>
                    <a:pt x="994" y="466"/>
                  </a:cubicBezTo>
                  <a:lnTo>
                    <a:pt x="994" y="16"/>
                  </a:lnTo>
                  <a:cubicBezTo>
                    <a:pt x="994" y="7"/>
                    <a:pt x="987" y="0"/>
                    <a:pt x="9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2"/>
            <p:cNvSpPr/>
            <p:nvPr/>
          </p:nvSpPr>
          <p:spPr>
            <a:xfrm>
              <a:off x="1488050" y="4041900"/>
              <a:ext cx="22325" cy="10200"/>
            </a:xfrm>
            <a:custGeom>
              <a:avLst/>
              <a:gdLst/>
              <a:ahLst/>
              <a:cxnLst/>
              <a:rect l="l" t="t" r="r" b="b"/>
              <a:pathLst>
                <a:path w="893" h="408" fill="none" extrusionOk="0">
                  <a:moveTo>
                    <a:pt x="13" y="1"/>
                  </a:moveTo>
                  <a:lnTo>
                    <a:pt x="879" y="1"/>
                  </a:lnTo>
                  <a:cubicBezTo>
                    <a:pt x="886" y="1"/>
                    <a:pt x="892" y="7"/>
                    <a:pt x="892" y="14"/>
                  </a:cubicBezTo>
                  <a:lnTo>
                    <a:pt x="892" y="394"/>
                  </a:lnTo>
                  <a:cubicBezTo>
                    <a:pt x="892" y="401"/>
                    <a:pt x="886" y="407"/>
                    <a:pt x="879" y="407"/>
                  </a:cubicBezTo>
                  <a:lnTo>
                    <a:pt x="13" y="407"/>
                  </a:lnTo>
                  <a:cubicBezTo>
                    <a:pt x="7" y="407"/>
                    <a:pt x="0" y="401"/>
                    <a:pt x="0" y="394"/>
                  </a:cubicBezTo>
                  <a:lnTo>
                    <a:pt x="0" y="14"/>
                  </a:lnTo>
                  <a:cubicBezTo>
                    <a:pt x="0" y="7"/>
                    <a:pt x="7" y="1"/>
                    <a:pt x="13" y="1"/>
                  </a:cubicBezTo>
                  <a:close/>
                </a:path>
              </a:pathLst>
            </a:custGeom>
            <a:noFill/>
            <a:ln w="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2"/>
            <p:cNvSpPr/>
            <p:nvPr/>
          </p:nvSpPr>
          <p:spPr>
            <a:xfrm>
              <a:off x="1465525" y="3994275"/>
              <a:ext cx="6650" cy="6675"/>
            </a:xfrm>
            <a:custGeom>
              <a:avLst/>
              <a:gdLst/>
              <a:ahLst/>
              <a:cxnLst/>
              <a:rect l="l" t="t" r="r" b="b"/>
              <a:pathLst>
                <a:path w="266" h="267" extrusionOk="0">
                  <a:moveTo>
                    <a:pt x="134" y="0"/>
                  </a:moveTo>
                  <a:cubicBezTo>
                    <a:pt x="59" y="0"/>
                    <a:pt x="0" y="60"/>
                    <a:pt x="0" y="134"/>
                  </a:cubicBezTo>
                  <a:cubicBezTo>
                    <a:pt x="0" y="207"/>
                    <a:pt x="59" y="266"/>
                    <a:pt x="134" y="266"/>
                  </a:cubicBezTo>
                  <a:cubicBezTo>
                    <a:pt x="207" y="266"/>
                    <a:pt x="266" y="207"/>
                    <a:pt x="266" y="134"/>
                  </a:cubicBezTo>
                  <a:cubicBezTo>
                    <a:pt x="266" y="60"/>
                    <a:pt x="207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2"/>
            <p:cNvSpPr/>
            <p:nvPr/>
          </p:nvSpPr>
          <p:spPr>
            <a:xfrm>
              <a:off x="1466225" y="3995650"/>
              <a:ext cx="4600" cy="3925"/>
            </a:xfrm>
            <a:custGeom>
              <a:avLst/>
              <a:gdLst/>
              <a:ahLst/>
              <a:cxnLst/>
              <a:rect l="l" t="t" r="r" b="b"/>
              <a:pathLst>
                <a:path w="184" h="157" extrusionOk="0">
                  <a:moveTo>
                    <a:pt x="106" y="0"/>
                  </a:moveTo>
                  <a:cubicBezTo>
                    <a:pt x="36" y="0"/>
                    <a:pt x="1" y="84"/>
                    <a:pt x="49" y="134"/>
                  </a:cubicBezTo>
                  <a:cubicBezTo>
                    <a:pt x="65" y="150"/>
                    <a:pt x="85" y="157"/>
                    <a:pt x="104" y="157"/>
                  </a:cubicBezTo>
                  <a:cubicBezTo>
                    <a:pt x="144" y="157"/>
                    <a:pt x="183" y="126"/>
                    <a:pt x="183" y="79"/>
                  </a:cubicBezTo>
                  <a:cubicBezTo>
                    <a:pt x="183" y="35"/>
                    <a:pt x="148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42"/>
            <p:cNvSpPr/>
            <p:nvPr/>
          </p:nvSpPr>
          <p:spPr>
            <a:xfrm>
              <a:off x="1452825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48" y="0"/>
                  </a:moveTo>
                  <a:cubicBezTo>
                    <a:pt x="49" y="0"/>
                    <a:pt x="0" y="117"/>
                    <a:pt x="71" y="187"/>
                  </a:cubicBezTo>
                  <a:cubicBezTo>
                    <a:pt x="93" y="209"/>
                    <a:pt x="120" y="219"/>
                    <a:pt x="147" y="219"/>
                  </a:cubicBezTo>
                  <a:cubicBezTo>
                    <a:pt x="203" y="219"/>
                    <a:pt x="257" y="176"/>
                    <a:pt x="257" y="110"/>
                  </a:cubicBezTo>
                  <a:cubicBezTo>
                    <a:pt x="257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42"/>
            <p:cNvSpPr/>
            <p:nvPr/>
          </p:nvSpPr>
          <p:spPr>
            <a:xfrm>
              <a:off x="1454850" y="4006800"/>
              <a:ext cx="3275" cy="3275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67" y="0"/>
                  </a:moveTo>
                  <a:cubicBezTo>
                    <a:pt x="29" y="0"/>
                    <a:pt x="1" y="29"/>
                    <a:pt x="1" y="64"/>
                  </a:cubicBezTo>
                  <a:cubicBezTo>
                    <a:pt x="1" y="102"/>
                    <a:pt x="29" y="130"/>
                    <a:pt x="67" y="130"/>
                  </a:cubicBezTo>
                  <a:cubicBezTo>
                    <a:pt x="102" y="130"/>
                    <a:pt x="130" y="102"/>
                    <a:pt x="130" y="64"/>
                  </a:cubicBezTo>
                  <a:cubicBezTo>
                    <a:pt x="130" y="29"/>
                    <a:pt x="102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2"/>
            <p:cNvSpPr/>
            <p:nvPr/>
          </p:nvSpPr>
          <p:spPr>
            <a:xfrm>
              <a:off x="1526225" y="3994275"/>
              <a:ext cx="6675" cy="6675"/>
            </a:xfrm>
            <a:custGeom>
              <a:avLst/>
              <a:gdLst/>
              <a:ahLst/>
              <a:cxnLst/>
              <a:rect l="l" t="t" r="r" b="b"/>
              <a:pathLst>
                <a:path w="267" h="267" extrusionOk="0">
                  <a:moveTo>
                    <a:pt x="132" y="0"/>
                  </a:moveTo>
                  <a:cubicBezTo>
                    <a:pt x="60" y="0"/>
                    <a:pt x="1" y="60"/>
                    <a:pt x="1" y="134"/>
                  </a:cubicBezTo>
                  <a:cubicBezTo>
                    <a:pt x="1" y="207"/>
                    <a:pt x="60" y="266"/>
                    <a:pt x="132" y="266"/>
                  </a:cubicBezTo>
                  <a:cubicBezTo>
                    <a:pt x="207" y="266"/>
                    <a:pt x="267" y="207"/>
                    <a:pt x="267" y="134"/>
                  </a:cubicBezTo>
                  <a:cubicBezTo>
                    <a:pt x="267" y="60"/>
                    <a:pt x="207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2"/>
            <p:cNvSpPr/>
            <p:nvPr/>
          </p:nvSpPr>
          <p:spPr>
            <a:xfrm>
              <a:off x="1527550" y="3995650"/>
              <a:ext cx="4625" cy="3925"/>
            </a:xfrm>
            <a:custGeom>
              <a:avLst/>
              <a:gdLst/>
              <a:ahLst/>
              <a:cxnLst/>
              <a:rect l="l" t="t" r="r" b="b"/>
              <a:pathLst>
                <a:path w="185" h="157" extrusionOk="0">
                  <a:moveTo>
                    <a:pt x="79" y="0"/>
                  </a:moveTo>
                  <a:cubicBezTo>
                    <a:pt x="35" y="0"/>
                    <a:pt x="0" y="35"/>
                    <a:pt x="3" y="79"/>
                  </a:cubicBezTo>
                  <a:cubicBezTo>
                    <a:pt x="3" y="126"/>
                    <a:pt x="41" y="157"/>
                    <a:pt x="81" y="157"/>
                  </a:cubicBezTo>
                  <a:cubicBezTo>
                    <a:pt x="100" y="157"/>
                    <a:pt x="119" y="150"/>
                    <a:pt x="134" y="134"/>
                  </a:cubicBezTo>
                  <a:cubicBezTo>
                    <a:pt x="185" y="84"/>
                    <a:pt x="150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42"/>
            <p:cNvSpPr/>
            <p:nvPr/>
          </p:nvSpPr>
          <p:spPr>
            <a:xfrm>
              <a:off x="1539150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10" y="0"/>
                  </a:moveTo>
                  <a:cubicBezTo>
                    <a:pt x="51" y="0"/>
                    <a:pt x="0" y="49"/>
                    <a:pt x="0" y="110"/>
                  </a:cubicBezTo>
                  <a:cubicBezTo>
                    <a:pt x="0" y="176"/>
                    <a:pt x="54" y="219"/>
                    <a:pt x="111" y="219"/>
                  </a:cubicBezTo>
                  <a:cubicBezTo>
                    <a:pt x="138" y="219"/>
                    <a:pt x="165" y="209"/>
                    <a:pt x="187" y="187"/>
                  </a:cubicBezTo>
                  <a:cubicBezTo>
                    <a:pt x="257" y="117"/>
                    <a:pt x="20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2"/>
            <p:cNvSpPr/>
            <p:nvPr/>
          </p:nvSpPr>
          <p:spPr>
            <a:xfrm>
              <a:off x="1540300" y="400680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66" y="0"/>
                  </a:moveTo>
                  <a:cubicBezTo>
                    <a:pt x="29" y="0"/>
                    <a:pt x="0" y="29"/>
                    <a:pt x="0" y="66"/>
                  </a:cubicBezTo>
                  <a:cubicBezTo>
                    <a:pt x="0" y="105"/>
                    <a:pt x="33" y="131"/>
                    <a:pt x="67" y="131"/>
                  </a:cubicBezTo>
                  <a:cubicBezTo>
                    <a:pt x="83" y="131"/>
                    <a:pt x="99" y="125"/>
                    <a:pt x="112" y="113"/>
                  </a:cubicBezTo>
                  <a:cubicBezTo>
                    <a:pt x="152" y="71"/>
                    <a:pt x="123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2"/>
            <p:cNvSpPr/>
            <p:nvPr/>
          </p:nvSpPr>
          <p:spPr>
            <a:xfrm>
              <a:off x="1446075" y="3991350"/>
              <a:ext cx="83475" cy="8100"/>
            </a:xfrm>
            <a:custGeom>
              <a:avLst/>
              <a:gdLst/>
              <a:ahLst/>
              <a:cxnLst/>
              <a:rect l="l" t="t" r="r" b="b"/>
              <a:pathLst>
                <a:path w="3339" h="324" extrusionOk="0">
                  <a:moveTo>
                    <a:pt x="1703" y="1"/>
                  </a:moveTo>
                  <a:lnTo>
                    <a:pt x="68" y="3"/>
                  </a:lnTo>
                  <a:cubicBezTo>
                    <a:pt x="66" y="3"/>
                    <a:pt x="66" y="5"/>
                    <a:pt x="66" y="5"/>
                  </a:cubicBezTo>
                  <a:lnTo>
                    <a:pt x="0" y="324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1703" y="10"/>
                  </a:lnTo>
                  <a:cubicBezTo>
                    <a:pt x="2248" y="7"/>
                    <a:pt x="2793" y="10"/>
                    <a:pt x="3338" y="5"/>
                  </a:cubicBezTo>
                  <a:cubicBezTo>
                    <a:pt x="2793" y="1"/>
                    <a:pt x="2248" y="3"/>
                    <a:pt x="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2"/>
            <p:cNvSpPr/>
            <p:nvPr/>
          </p:nvSpPr>
          <p:spPr>
            <a:xfrm>
              <a:off x="1413800" y="4002550"/>
              <a:ext cx="23375" cy="28625"/>
            </a:xfrm>
            <a:custGeom>
              <a:avLst/>
              <a:gdLst/>
              <a:ahLst/>
              <a:cxnLst/>
              <a:rect l="l" t="t" r="r" b="b"/>
              <a:pathLst>
                <a:path w="935" h="1145" extrusionOk="0">
                  <a:moveTo>
                    <a:pt x="100" y="1"/>
                  </a:moveTo>
                  <a:cubicBezTo>
                    <a:pt x="82" y="1"/>
                    <a:pt x="64" y="5"/>
                    <a:pt x="47" y="14"/>
                  </a:cubicBezTo>
                  <a:cubicBezTo>
                    <a:pt x="27" y="25"/>
                    <a:pt x="12" y="43"/>
                    <a:pt x="5" y="65"/>
                  </a:cubicBezTo>
                  <a:cubicBezTo>
                    <a:pt x="1" y="87"/>
                    <a:pt x="1" y="107"/>
                    <a:pt x="1" y="129"/>
                  </a:cubicBezTo>
                  <a:lnTo>
                    <a:pt x="3" y="636"/>
                  </a:lnTo>
                  <a:cubicBezTo>
                    <a:pt x="3" y="806"/>
                    <a:pt x="5" y="975"/>
                    <a:pt x="5" y="1144"/>
                  </a:cubicBezTo>
                  <a:cubicBezTo>
                    <a:pt x="8" y="975"/>
                    <a:pt x="10" y="806"/>
                    <a:pt x="10" y="636"/>
                  </a:cubicBezTo>
                  <a:lnTo>
                    <a:pt x="10" y="129"/>
                  </a:lnTo>
                  <a:cubicBezTo>
                    <a:pt x="10" y="109"/>
                    <a:pt x="10" y="87"/>
                    <a:pt x="14" y="67"/>
                  </a:cubicBezTo>
                  <a:cubicBezTo>
                    <a:pt x="21" y="47"/>
                    <a:pt x="34" y="32"/>
                    <a:pt x="51" y="21"/>
                  </a:cubicBezTo>
                  <a:cubicBezTo>
                    <a:pt x="66" y="14"/>
                    <a:pt x="82" y="9"/>
                    <a:pt x="100" y="9"/>
                  </a:cubicBezTo>
                  <a:cubicBezTo>
                    <a:pt x="103" y="9"/>
                    <a:pt x="107" y="10"/>
                    <a:pt x="111" y="10"/>
                  </a:cubicBezTo>
                  <a:lnTo>
                    <a:pt x="427" y="10"/>
                  </a:lnTo>
                  <a:cubicBezTo>
                    <a:pt x="597" y="10"/>
                    <a:pt x="766" y="8"/>
                    <a:pt x="935" y="6"/>
                  </a:cubicBezTo>
                  <a:cubicBezTo>
                    <a:pt x="766" y="3"/>
                    <a:pt x="597" y="3"/>
                    <a:pt x="427" y="1"/>
                  </a:cubicBezTo>
                  <a:lnTo>
                    <a:pt x="111" y="1"/>
                  </a:lnTo>
                  <a:cubicBezTo>
                    <a:pt x="107" y="1"/>
                    <a:pt x="104" y="1"/>
                    <a:pt x="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2"/>
            <p:cNvSpPr/>
            <p:nvPr/>
          </p:nvSpPr>
          <p:spPr>
            <a:xfrm>
              <a:off x="1561225" y="4002600"/>
              <a:ext cx="23425" cy="28625"/>
            </a:xfrm>
            <a:custGeom>
              <a:avLst/>
              <a:gdLst/>
              <a:ahLst/>
              <a:cxnLst/>
              <a:rect l="l" t="t" r="r" b="b"/>
              <a:pathLst>
                <a:path w="937" h="1145" extrusionOk="0">
                  <a:moveTo>
                    <a:pt x="838" y="1"/>
                  </a:moveTo>
                  <a:cubicBezTo>
                    <a:pt x="834" y="1"/>
                    <a:pt x="831" y="1"/>
                    <a:pt x="827" y="1"/>
                  </a:cubicBezTo>
                  <a:lnTo>
                    <a:pt x="508" y="1"/>
                  </a:lnTo>
                  <a:cubicBezTo>
                    <a:pt x="339" y="1"/>
                    <a:pt x="170" y="4"/>
                    <a:pt x="1" y="4"/>
                  </a:cubicBezTo>
                  <a:cubicBezTo>
                    <a:pt x="170" y="6"/>
                    <a:pt x="341" y="8"/>
                    <a:pt x="513" y="10"/>
                  </a:cubicBezTo>
                  <a:lnTo>
                    <a:pt x="829" y="10"/>
                  </a:lnTo>
                  <a:cubicBezTo>
                    <a:pt x="834" y="9"/>
                    <a:pt x="839" y="9"/>
                    <a:pt x="845" y="9"/>
                  </a:cubicBezTo>
                  <a:cubicBezTo>
                    <a:pt x="860" y="9"/>
                    <a:pt x="875" y="13"/>
                    <a:pt x="888" y="21"/>
                  </a:cubicBezTo>
                  <a:cubicBezTo>
                    <a:pt x="906" y="32"/>
                    <a:pt x="919" y="48"/>
                    <a:pt x="926" y="67"/>
                  </a:cubicBezTo>
                  <a:cubicBezTo>
                    <a:pt x="930" y="87"/>
                    <a:pt x="930" y="109"/>
                    <a:pt x="930" y="129"/>
                  </a:cubicBezTo>
                  <a:lnTo>
                    <a:pt x="930" y="637"/>
                  </a:lnTo>
                  <a:cubicBezTo>
                    <a:pt x="930" y="806"/>
                    <a:pt x="930" y="975"/>
                    <a:pt x="932" y="1144"/>
                  </a:cubicBezTo>
                  <a:cubicBezTo>
                    <a:pt x="935" y="975"/>
                    <a:pt x="935" y="806"/>
                    <a:pt x="935" y="637"/>
                  </a:cubicBezTo>
                  <a:lnTo>
                    <a:pt x="935" y="129"/>
                  </a:lnTo>
                  <a:cubicBezTo>
                    <a:pt x="937" y="107"/>
                    <a:pt x="935" y="85"/>
                    <a:pt x="930" y="65"/>
                  </a:cubicBezTo>
                  <a:cubicBezTo>
                    <a:pt x="924" y="43"/>
                    <a:pt x="910" y="26"/>
                    <a:pt x="891" y="15"/>
                  </a:cubicBezTo>
                  <a:cubicBezTo>
                    <a:pt x="874" y="5"/>
                    <a:pt x="856" y="1"/>
                    <a:pt x="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2"/>
            <p:cNvSpPr/>
            <p:nvPr/>
          </p:nvSpPr>
          <p:spPr>
            <a:xfrm>
              <a:off x="1074925" y="4293775"/>
              <a:ext cx="22100" cy="22100"/>
            </a:xfrm>
            <a:custGeom>
              <a:avLst/>
              <a:gdLst/>
              <a:ahLst/>
              <a:cxnLst/>
              <a:rect l="l" t="t" r="r" b="b"/>
              <a:pathLst>
                <a:path w="884" h="884" extrusionOk="0">
                  <a:moveTo>
                    <a:pt x="442" y="0"/>
                  </a:moveTo>
                  <a:cubicBezTo>
                    <a:pt x="198" y="0"/>
                    <a:pt x="0" y="198"/>
                    <a:pt x="0" y="442"/>
                  </a:cubicBezTo>
                  <a:cubicBezTo>
                    <a:pt x="0" y="686"/>
                    <a:pt x="198" y="884"/>
                    <a:pt x="442" y="884"/>
                  </a:cubicBezTo>
                  <a:cubicBezTo>
                    <a:pt x="686" y="884"/>
                    <a:pt x="884" y="686"/>
                    <a:pt x="884" y="442"/>
                  </a:cubicBezTo>
                  <a:cubicBezTo>
                    <a:pt x="884" y="198"/>
                    <a:pt x="686" y="0"/>
                    <a:pt x="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2"/>
            <p:cNvSpPr/>
            <p:nvPr/>
          </p:nvSpPr>
          <p:spPr>
            <a:xfrm>
              <a:off x="1371500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4" y="885"/>
                    <a:pt x="665" y="844"/>
                    <a:pt x="754" y="754"/>
                  </a:cubicBezTo>
                  <a:cubicBezTo>
                    <a:pt x="928" y="583"/>
                    <a:pt x="928" y="304"/>
                    <a:pt x="754" y="130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2"/>
            <p:cNvSpPr/>
            <p:nvPr/>
          </p:nvSpPr>
          <p:spPr>
            <a:xfrm>
              <a:off x="1074925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4" y="0"/>
                  </a:moveTo>
                  <a:cubicBezTo>
                    <a:pt x="217" y="0"/>
                    <a:pt x="0" y="177"/>
                    <a:pt x="0" y="443"/>
                  </a:cubicBezTo>
                  <a:cubicBezTo>
                    <a:pt x="0" y="709"/>
                    <a:pt x="217" y="886"/>
                    <a:pt x="444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5" y="583"/>
                    <a:pt x="925" y="302"/>
                    <a:pt x="754" y="131"/>
                  </a:cubicBezTo>
                  <a:cubicBezTo>
                    <a:pt x="664" y="40"/>
                    <a:pt x="553" y="0"/>
                    <a:pt x="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2"/>
            <p:cNvSpPr/>
            <p:nvPr/>
          </p:nvSpPr>
          <p:spPr>
            <a:xfrm>
              <a:off x="1371500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4" y="886"/>
                    <a:pt x="665" y="845"/>
                    <a:pt x="754" y="755"/>
                  </a:cubicBezTo>
                  <a:cubicBezTo>
                    <a:pt x="928" y="583"/>
                    <a:pt x="928" y="302"/>
                    <a:pt x="754" y="131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2"/>
            <p:cNvSpPr/>
            <p:nvPr/>
          </p:nvSpPr>
          <p:spPr>
            <a:xfrm>
              <a:off x="1604800" y="4293775"/>
              <a:ext cx="23150" cy="22125"/>
            </a:xfrm>
            <a:custGeom>
              <a:avLst/>
              <a:gdLst/>
              <a:ahLst/>
              <a:cxnLst/>
              <a:rect l="l" t="t" r="r" b="b"/>
              <a:pathLst>
                <a:path w="926" h="885" extrusionOk="0">
                  <a:moveTo>
                    <a:pt x="445" y="0"/>
                  </a:moveTo>
                  <a:cubicBezTo>
                    <a:pt x="218" y="0"/>
                    <a:pt x="0" y="176"/>
                    <a:pt x="0" y="442"/>
                  </a:cubicBezTo>
                  <a:cubicBezTo>
                    <a:pt x="0" y="708"/>
                    <a:pt x="218" y="885"/>
                    <a:pt x="445" y="885"/>
                  </a:cubicBezTo>
                  <a:cubicBezTo>
                    <a:pt x="553" y="885"/>
                    <a:pt x="664" y="844"/>
                    <a:pt x="754" y="754"/>
                  </a:cubicBezTo>
                  <a:cubicBezTo>
                    <a:pt x="926" y="583"/>
                    <a:pt x="926" y="304"/>
                    <a:pt x="754" y="130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1"/>
                  </a:moveTo>
                  <a:lnTo>
                    <a:pt x="1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474"/>
                  </a:moveTo>
                  <a:lnTo>
                    <a:pt x="1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2"/>
            <p:cNvSpPr/>
            <p:nvPr/>
          </p:nvSpPr>
          <p:spPr>
            <a:xfrm>
              <a:off x="1901375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5" y="885"/>
                    <a:pt x="665" y="844"/>
                    <a:pt x="755" y="754"/>
                  </a:cubicBezTo>
                  <a:cubicBezTo>
                    <a:pt x="928" y="583"/>
                    <a:pt x="928" y="304"/>
                    <a:pt x="755" y="130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2"/>
            <p:cNvSpPr/>
            <p:nvPr/>
          </p:nvSpPr>
          <p:spPr>
            <a:xfrm>
              <a:off x="1604800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5" y="0"/>
                  </a:moveTo>
                  <a:cubicBezTo>
                    <a:pt x="218" y="0"/>
                    <a:pt x="0" y="177"/>
                    <a:pt x="0" y="443"/>
                  </a:cubicBezTo>
                  <a:cubicBezTo>
                    <a:pt x="0" y="709"/>
                    <a:pt x="218" y="886"/>
                    <a:pt x="445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6" y="583"/>
                    <a:pt x="926" y="302"/>
                    <a:pt x="754" y="131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0"/>
                  </a:moveTo>
                  <a:lnTo>
                    <a:pt x="1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473"/>
                  </a:moveTo>
                  <a:lnTo>
                    <a:pt x="1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2"/>
            <p:cNvSpPr/>
            <p:nvPr/>
          </p:nvSpPr>
          <p:spPr>
            <a:xfrm>
              <a:off x="1901375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5" y="886"/>
                    <a:pt x="665" y="845"/>
                    <a:pt x="755" y="755"/>
                  </a:cubicBezTo>
                  <a:cubicBezTo>
                    <a:pt x="928" y="583"/>
                    <a:pt x="928" y="302"/>
                    <a:pt x="755" y="131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2"/>
            <p:cNvSpPr/>
            <p:nvPr/>
          </p:nvSpPr>
          <p:spPr>
            <a:xfrm>
              <a:off x="1423975" y="4118775"/>
              <a:ext cx="26725" cy="7650"/>
            </a:xfrm>
            <a:custGeom>
              <a:avLst/>
              <a:gdLst/>
              <a:ahLst/>
              <a:cxnLst/>
              <a:rect l="l" t="t" r="r" b="b"/>
              <a:pathLst>
                <a:path w="1069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69" y="306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42"/>
            <p:cNvSpPr/>
            <p:nvPr/>
          </p:nvSpPr>
          <p:spPr>
            <a:xfrm>
              <a:off x="1511550" y="4118775"/>
              <a:ext cx="26800" cy="7650"/>
            </a:xfrm>
            <a:custGeom>
              <a:avLst/>
              <a:gdLst/>
              <a:ahLst/>
              <a:cxnLst/>
              <a:rect l="l" t="t" r="r" b="b"/>
              <a:pathLst>
                <a:path w="1072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71" y="30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2"/>
            <p:cNvSpPr/>
            <p:nvPr/>
          </p:nvSpPr>
          <p:spPr>
            <a:xfrm>
              <a:off x="1457550" y="4118775"/>
              <a:ext cx="13425" cy="7650"/>
            </a:xfrm>
            <a:custGeom>
              <a:avLst/>
              <a:gdLst/>
              <a:ahLst/>
              <a:cxnLst/>
              <a:rect l="l" t="t" r="r" b="b"/>
              <a:pathLst>
                <a:path w="537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7" y="306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2"/>
            <p:cNvSpPr/>
            <p:nvPr/>
          </p:nvSpPr>
          <p:spPr>
            <a:xfrm>
              <a:off x="147557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4" y="306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2"/>
            <p:cNvSpPr/>
            <p:nvPr/>
          </p:nvSpPr>
          <p:spPr>
            <a:xfrm>
              <a:off x="14935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2"/>
            <p:cNvSpPr/>
            <p:nvPr/>
          </p:nvSpPr>
          <p:spPr>
            <a:xfrm>
              <a:off x="15424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2"/>
            <p:cNvSpPr/>
            <p:nvPr/>
          </p:nvSpPr>
          <p:spPr>
            <a:xfrm>
              <a:off x="1561050" y="4118775"/>
              <a:ext cx="13400" cy="7650"/>
            </a:xfrm>
            <a:custGeom>
              <a:avLst/>
              <a:gdLst/>
              <a:ahLst/>
              <a:cxnLst/>
              <a:rect l="l" t="t" r="r" b="b"/>
              <a:pathLst>
                <a:path w="536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2"/>
            <p:cNvSpPr/>
            <p:nvPr/>
          </p:nvSpPr>
          <p:spPr>
            <a:xfrm>
              <a:off x="1437325" y="4268950"/>
              <a:ext cx="26900" cy="23025"/>
            </a:xfrm>
            <a:custGeom>
              <a:avLst/>
              <a:gdLst/>
              <a:ahLst/>
              <a:cxnLst/>
              <a:rect l="l" t="t" r="r" b="b"/>
              <a:pathLst>
                <a:path w="1076" h="921" extrusionOk="0">
                  <a:moveTo>
                    <a:pt x="464" y="0"/>
                  </a:moveTo>
                  <a:cubicBezTo>
                    <a:pt x="228" y="0"/>
                    <a:pt x="1" y="184"/>
                    <a:pt x="1" y="462"/>
                  </a:cubicBezTo>
                  <a:cubicBezTo>
                    <a:pt x="1" y="714"/>
                    <a:pt x="207" y="921"/>
                    <a:pt x="460" y="921"/>
                  </a:cubicBezTo>
                  <a:cubicBezTo>
                    <a:pt x="871" y="921"/>
                    <a:pt x="1075" y="424"/>
                    <a:pt x="785" y="136"/>
                  </a:cubicBezTo>
                  <a:cubicBezTo>
                    <a:pt x="692" y="42"/>
                    <a:pt x="577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2"/>
            <p:cNvSpPr/>
            <p:nvPr/>
          </p:nvSpPr>
          <p:spPr>
            <a:xfrm>
              <a:off x="1443150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2" y="119"/>
                    <a:pt x="412" y="185"/>
                  </a:cubicBezTo>
                  <a:cubicBezTo>
                    <a:pt x="412" y="365"/>
                    <a:pt x="265" y="501"/>
                    <a:pt x="96" y="501"/>
                  </a:cubicBezTo>
                  <a:cubicBezTo>
                    <a:pt x="65" y="501"/>
                    <a:pt x="33" y="496"/>
                    <a:pt x="1" y="486"/>
                  </a:cubicBezTo>
                  <a:lnTo>
                    <a:pt x="1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2"/>
            <p:cNvSpPr/>
            <p:nvPr/>
          </p:nvSpPr>
          <p:spPr>
            <a:xfrm>
              <a:off x="1470900" y="4268950"/>
              <a:ext cx="26825" cy="23025"/>
            </a:xfrm>
            <a:custGeom>
              <a:avLst/>
              <a:gdLst/>
              <a:ahLst/>
              <a:cxnLst/>
              <a:rect l="l" t="t" r="r" b="b"/>
              <a:pathLst>
                <a:path w="1073" h="921" extrusionOk="0">
                  <a:moveTo>
                    <a:pt x="463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5" y="921"/>
                    <a:pt x="460" y="921"/>
                  </a:cubicBezTo>
                  <a:cubicBezTo>
                    <a:pt x="869" y="921"/>
                    <a:pt x="1073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2"/>
            <p:cNvSpPr/>
            <p:nvPr/>
          </p:nvSpPr>
          <p:spPr>
            <a:xfrm>
              <a:off x="147672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1" y="119"/>
                    <a:pt x="411" y="185"/>
                  </a:cubicBezTo>
                  <a:cubicBezTo>
                    <a:pt x="410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2"/>
            <p:cNvSpPr/>
            <p:nvPr/>
          </p:nvSpPr>
          <p:spPr>
            <a:xfrm>
              <a:off x="1504425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2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7" y="921"/>
                    <a:pt x="459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5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2"/>
            <p:cNvSpPr/>
            <p:nvPr/>
          </p:nvSpPr>
          <p:spPr>
            <a:xfrm>
              <a:off x="1510250" y="4272675"/>
              <a:ext cx="16100" cy="15550"/>
            </a:xfrm>
            <a:custGeom>
              <a:avLst/>
              <a:gdLst/>
              <a:ahLst/>
              <a:cxnLst/>
              <a:rect l="l" t="t" r="r" b="b"/>
              <a:pathLst>
                <a:path w="644" h="622" extrusionOk="0">
                  <a:moveTo>
                    <a:pt x="352" y="0"/>
                  </a:moveTo>
                  <a:lnTo>
                    <a:pt x="352" y="0"/>
                  </a:lnTo>
                  <a:cubicBezTo>
                    <a:pt x="391" y="55"/>
                    <a:pt x="411" y="119"/>
                    <a:pt x="411" y="185"/>
                  </a:cubicBezTo>
                  <a:cubicBezTo>
                    <a:pt x="409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1" y="621"/>
                    <a:pt x="259" y="621"/>
                  </a:cubicBezTo>
                  <a:cubicBezTo>
                    <a:pt x="356" y="621"/>
                    <a:pt x="452" y="578"/>
                    <a:pt x="517" y="491"/>
                  </a:cubicBezTo>
                  <a:cubicBezTo>
                    <a:pt x="644" y="315"/>
                    <a:pt x="560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2"/>
            <p:cNvSpPr/>
            <p:nvPr/>
          </p:nvSpPr>
          <p:spPr>
            <a:xfrm>
              <a:off x="1538050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3" y="0"/>
                  </a:moveTo>
                  <a:cubicBezTo>
                    <a:pt x="227" y="0"/>
                    <a:pt x="0" y="184"/>
                    <a:pt x="0" y="462"/>
                  </a:cubicBezTo>
                  <a:cubicBezTo>
                    <a:pt x="0" y="714"/>
                    <a:pt x="207" y="921"/>
                    <a:pt x="462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2"/>
            <p:cNvSpPr/>
            <p:nvPr/>
          </p:nvSpPr>
          <p:spPr>
            <a:xfrm>
              <a:off x="154387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4" y="0"/>
                  </a:moveTo>
                  <a:cubicBezTo>
                    <a:pt x="391" y="55"/>
                    <a:pt x="411" y="119"/>
                    <a:pt x="411" y="185"/>
                  </a:cubicBezTo>
                  <a:cubicBezTo>
                    <a:pt x="411" y="365"/>
                    <a:pt x="264" y="501"/>
                    <a:pt x="96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2" y="621"/>
                    <a:pt x="260" y="621"/>
                  </a:cubicBezTo>
                  <a:cubicBezTo>
                    <a:pt x="357" y="621"/>
                    <a:pt x="453" y="578"/>
                    <a:pt x="517" y="491"/>
                  </a:cubicBezTo>
                  <a:cubicBezTo>
                    <a:pt x="644" y="315"/>
                    <a:pt x="561" y="64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2"/>
            <p:cNvSpPr/>
            <p:nvPr/>
          </p:nvSpPr>
          <p:spPr>
            <a:xfrm>
              <a:off x="1420525" y="4157450"/>
              <a:ext cx="157325" cy="87500"/>
            </a:xfrm>
            <a:custGeom>
              <a:avLst/>
              <a:gdLst/>
              <a:ahLst/>
              <a:cxnLst/>
              <a:rect l="l" t="t" r="r" b="b"/>
              <a:pathLst>
                <a:path w="6293" h="3500" extrusionOk="0">
                  <a:moveTo>
                    <a:pt x="62" y="1"/>
                  </a:moveTo>
                  <a:cubicBezTo>
                    <a:pt x="29" y="1"/>
                    <a:pt x="0" y="27"/>
                    <a:pt x="0" y="62"/>
                  </a:cubicBezTo>
                  <a:lnTo>
                    <a:pt x="0" y="3438"/>
                  </a:lnTo>
                  <a:cubicBezTo>
                    <a:pt x="0" y="3471"/>
                    <a:pt x="29" y="3500"/>
                    <a:pt x="62" y="3500"/>
                  </a:cubicBezTo>
                  <a:lnTo>
                    <a:pt x="6231" y="3500"/>
                  </a:lnTo>
                  <a:cubicBezTo>
                    <a:pt x="6266" y="3500"/>
                    <a:pt x="6292" y="3471"/>
                    <a:pt x="6292" y="3438"/>
                  </a:cubicBezTo>
                  <a:lnTo>
                    <a:pt x="6292" y="62"/>
                  </a:lnTo>
                  <a:cubicBezTo>
                    <a:pt x="6292" y="27"/>
                    <a:pt x="6266" y="1"/>
                    <a:pt x="6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2"/>
            <p:cNvSpPr/>
            <p:nvPr/>
          </p:nvSpPr>
          <p:spPr>
            <a:xfrm>
              <a:off x="1516675" y="4165700"/>
              <a:ext cx="19300" cy="70950"/>
            </a:xfrm>
            <a:custGeom>
              <a:avLst/>
              <a:gdLst/>
              <a:ahLst/>
              <a:cxnLst/>
              <a:rect l="l" t="t" r="r" b="b"/>
              <a:pathLst>
                <a:path w="772" h="2838" extrusionOk="0">
                  <a:moveTo>
                    <a:pt x="46" y="0"/>
                  </a:moveTo>
                  <a:cubicBezTo>
                    <a:pt x="20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0" y="2838"/>
                    <a:pt x="46" y="2838"/>
                  </a:cubicBezTo>
                  <a:lnTo>
                    <a:pt x="725" y="2838"/>
                  </a:lnTo>
                  <a:cubicBezTo>
                    <a:pt x="752" y="2838"/>
                    <a:pt x="772" y="2818"/>
                    <a:pt x="772" y="2792"/>
                  </a:cubicBezTo>
                  <a:lnTo>
                    <a:pt x="772" y="49"/>
                  </a:lnTo>
                  <a:cubicBezTo>
                    <a:pt x="772" y="22"/>
                    <a:pt x="752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2"/>
            <p:cNvSpPr/>
            <p:nvPr/>
          </p:nvSpPr>
          <p:spPr>
            <a:xfrm>
              <a:off x="1546125" y="4165700"/>
              <a:ext cx="19350" cy="70950"/>
            </a:xfrm>
            <a:custGeom>
              <a:avLst/>
              <a:gdLst/>
              <a:ahLst/>
              <a:cxnLst/>
              <a:rect l="l" t="t" r="r" b="b"/>
              <a:pathLst>
                <a:path w="774" h="2838" extrusionOk="0">
                  <a:moveTo>
                    <a:pt x="46" y="0"/>
                  </a:moveTo>
                  <a:cubicBezTo>
                    <a:pt x="22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2" y="2838"/>
                    <a:pt x="46" y="2838"/>
                  </a:cubicBezTo>
                  <a:lnTo>
                    <a:pt x="728" y="2838"/>
                  </a:lnTo>
                  <a:cubicBezTo>
                    <a:pt x="752" y="2838"/>
                    <a:pt x="774" y="2818"/>
                    <a:pt x="774" y="2792"/>
                  </a:cubicBezTo>
                  <a:lnTo>
                    <a:pt x="774" y="49"/>
                  </a:lnTo>
                  <a:cubicBezTo>
                    <a:pt x="774" y="22"/>
                    <a:pt x="752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2"/>
            <p:cNvSpPr/>
            <p:nvPr/>
          </p:nvSpPr>
          <p:spPr>
            <a:xfrm>
              <a:off x="1429025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3" y="0"/>
                  </a:moveTo>
                  <a:cubicBezTo>
                    <a:pt x="125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2"/>
            <p:cNvSpPr/>
            <p:nvPr/>
          </p:nvSpPr>
          <p:spPr>
            <a:xfrm>
              <a:off x="1432225" y="4196950"/>
              <a:ext cx="8750" cy="8475"/>
            </a:xfrm>
            <a:custGeom>
              <a:avLst/>
              <a:gdLst/>
              <a:ahLst/>
              <a:cxnLst/>
              <a:rect l="l" t="t" r="r" b="b"/>
              <a:pathLst>
                <a:path w="350" h="339" extrusionOk="0">
                  <a:moveTo>
                    <a:pt x="191" y="1"/>
                  </a:moveTo>
                  <a:lnTo>
                    <a:pt x="191" y="1"/>
                  </a:lnTo>
                  <a:cubicBezTo>
                    <a:pt x="213" y="29"/>
                    <a:pt x="222" y="65"/>
                    <a:pt x="222" y="100"/>
                  </a:cubicBezTo>
                  <a:cubicBezTo>
                    <a:pt x="222" y="197"/>
                    <a:pt x="145" y="273"/>
                    <a:pt x="51" y="273"/>
                  </a:cubicBezTo>
                  <a:cubicBezTo>
                    <a:pt x="33" y="273"/>
                    <a:pt x="16" y="271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8" y="338"/>
                    <a:pt x="142" y="338"/>
                  </a:cubicBezTo>
                  <a:cubicBezTo>
                    <a:pt x="194" y="338"/>
                    <a:pt x="246" y="315"/>
                    <a:pt x="279" y="267"/>
                  </a:cubicBezTo>
                  <a:cubicBezTo>
                    <a:pt x="350" y="172"/>
                    <a:pt x="306" y="36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2"/>
            <p:cNvSpPr/>
            <p:nvPr/>
          </p:nvSpPr>
          <p:spPr>
            <a:xfrm>
              <a:off x="144727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2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6" y="23"/>
                    <a:pt x="313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2"/>
            <p:cNvSpPr/>
            <p:nvPr/>
          </p:nvSpPr>
          <p:spPr>
            <a:xfrm>
              <a:off x="1450450" y="4196950"/>
              <a:ext cx="8775" cy="8450"/>
            </a:xfrm>
            <a:custGeom>
              <a:avLst/>
              <a:gdLst/>
              <a:ahLst/>
              <a:cxnLst/>
              <a:rect l="l" t="t" r="r" b="b"/>
              <a:pathLst>
                <a:path w="351" h="338" extrusionOk="0">
                  <a:moveTo>
                    <a:pt x="192" y="1"/>
                  </a:moveTo>
                  <a:lnTo>
                    <a:pt x="192" y="1"/>
                  </a:lnTo>
                  <a:cubicBezTo>
                    <a:pt x="212" y="29"/>
                    <a:pt x="223" y="65"/>
                    <a:pt x="223" y="100"/>
                  </a:cubicBezTo>
                  <a:cubicBezTo>
                    <a:pt x="223" y="198"/>
                    <a:pt x="143" y="273"/>
                    <a:pt x="52" y="273"/>
                  </a:cubicBezTo>
                  <a:cubicBezTo>
                    <a:pt x="35" y="273"/>
                    <a:pt x="18" y="270"/>
                    <a:pt x="1" y="265"/>
                  </a:cubicBezTo>
                  <a:lnTo>
                    <a:pt x="1" y="265"/>
                  </a:lnTo>
                  <a:cubicBezTo>
                    <a:pt x="35" y="313"/>
                    <a:pt x="88" y="337"/>
                    <a:pt x="141" y="337"/>
                  </a:cubicBezTo>
                  <a:cubicBezTo>
                    <a:pt x="194" y="337"/>
                    <a:pt x="246" y="314"/>
                    <a:pt x="280" y="267"/>
                  </a:cubicBezTo>
                  <a:cubicBezTo>
                    <a:pt x="350" y="172"/>
                    <a:pt x="304" y="36"/>
                    <a:pt x="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2"/>
            <p:cNvSpPr/>
            <p:nvPr/>
          </p:nvSpPr>
          <p:spPr>
            <a:xfrm>
              <a:off x="146552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1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48" y="502"/>
                  </a:cubicBezTo>
                  <a:cubicBezTo>
                    <a:pt x="473" y="502"/>
                    <a:pt x="585" y="231"/>
                    <a:pt x="426" y="73"/>
                  </a:cubicBezTo>
                  <a:cubicBezTo>
                    <a:pt x="375" y="23"/>
                    <a:pt x="313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2"/>
            <p:cNvSpPr/>
            <p:nvPr/>
          </p:nvSpPr>
          <p:spPr>
            <a:xfrm>
              <a:off x="14686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4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6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2" y="267"/>
                  </a:cubicBezTo>
                  <a:cubicBezTo>
                    <a:pt x="352" y="172"/>
                    <a:pt x="308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2"/>
            <p:cNvSpPr/>
            <p:nvPr/>
          </p:nvSpPr>
          <p:spPr>
            <a:xfrm>
              <a:off x="1483800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2" y="0"/>
                  </a:moveTo>
                  <a:cubicBezTo>
                    <a:pt x="124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6" y="231"/>
                    <a:pt x="427" y="73"/>
                  </a:cubicBezTo>
                  <a:cubicBezTo>
                    <a:pt x="376" y="23"/>
                    <a:pt x="31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2"/>
            <p:cNvSpPr/>
            <p:nvPr/>
          </p:nvSpPr>
          <p:spPr>
            <a:xfrm>
              <a:off x="14869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3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5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1" y="267"/>
                  </a:cubicBezTo>
                  <a:cubicBezTo>
                    <a:pt x="352" y="172"/>
                    <a:pt x="306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2"/>
            <p:cNvSpPr/>
            <p:nvPr/>
          </p:nvSpPr>
          <p:spPr>
            <a:xfrm>
              <a:off x="1428525" y="4160575"/>
              <a:ext cx="141675" cy="475"/>
            </a:xfrm>
            <a:custGeom>
              <a:avLst/>
              <a:gdLst/>
              <a:ahLst/>
              <a:cxnLst/>
              <a:rect l="l" t="t" r="r" b="b"/>
              <a:pathLst>
                <a:path w="5667" h="19" extrusionOk="0">
                  <a:moveTo>
                    <a:pt x="2834" y="1"/>
                  </a:moveTo>
                  <a:lnTo>
                    <a:pt x="1416" y="5"/>
                  </a:lnTo>
                  <a:lnTo>
                    <a:pt x="709" y="5"/>
                  </a:lnTo>
                  <a:lnTo>
                    <a:pt x="1" y="10"/>
                  </a:lnTo>
                  <a:lnTo>
                    <a:pt x="709" y="14"/>
                  </a:lnTo>
                  <a:lnTo>
                    <a:pt x="1416" y="16"/>
                  </a:lnTo>
                  <a:lnTo>
                    <a:pt x="2834" y="19"/>
                  </a:lnTo>
                  <a:lnTo>
                    <a:pt x="4249" y="16"/>
                  </a:lnTo>
                  <a:lnTo>
                    <a:pt x="4959" y="14"/>
                  </a:lnTo>
                  <a:lnTo>
                    <a:pt x="5667" y="10"/>
                  </a:lnTo>
                  <a:lnTo>
                    <a:pt x="4959" y="5"/>
                  </a:lnTo>
                  <a:lnTo>
                    <a:pt x="4249" y="5"/>
                  </a:lnTo>
                  <a:lnTo>
                    <a:pt x="2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2"/>
            <p:cNvSpPr/>
            <p:nvPr/>
          </p:nvSpPr>
          <p:spPr>
            <a:xfrm>
              <a:off x="1428050" y="4240475"/>
              <a:ext cx="141600" cy="475"/>
            </a:xfrm>
            <a:custGeom>
              <a:avLst/>
              <a:gdLst/>
              <a:ahLst/>
              <a:cxnLst/>
              <a:rect l="l" t="t" r="r" b="b"/>
              <a:pathLst>
                <a:path w="5664" h="19" extrusionOk="0">
                  <a:moveTo>
                    <a:pt x="2831" y="1"/>
                  </a:moveTo>
                  <a:lnTo>
                    <a:pt x="1416" y="3"/>
                  </a:lnTo>
                  <a:lnTo>
                    <a:pt x="708" y="5"/>
                  </a:lnTo>
                  <a:lnTo>
                    <a:pt x="0" y="9"/>
                  </a:lnTo>
                  <a:lnTo>
                    <a:pt x="708" y="14"/>
                  </a:lnTo>
                  <a:lnTo>
                    <a:pt x="1416" y="16"/>
                  </a:lnTo>
                  <a:lnTo>
                    <a:pt x="2831" y="18"/>
                  </a:lnTo>
                  <a:lnTo>
                    <a:pt x="4248" y="16"/>
                  </a:lnTo>
                  <a:lnTo>
                    <a:pt x="4956" y="14"/>
                  </a:lnTo>
                  <a:lnTo>
                    <a:pt x="5664" y="9"/>
                  </a:lnTo>
                  <a:lnTo>
                    <a:pt x="4956" y="5"/>
                  </a:lnTo>
                  <a:lnTo>
                    <a:pt x="4248" y="3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2"/>
            <p:cNvSpPr/>
            <p:nvPr/>
          </p:nvSpPr>
          <p:spPr>
            <a:xfrm>
              <a:off x="1248600" y="3877725"/>
              <a:ext cx="501225" cy="82400"/>
            </a:xfrm>
            <a:custGeom>
              <a:avLst/>
              <a:gdLst/>
              <a:ahLst/>
              <a:cxnLst/>
              <a:rect l="l" t="t" r="r" b="b"/>
              <a:pathLst>
                <a:path w="20049" h="3296" extrusionOk="0">
                  <a:moveTo>
                    <a:pt x="158" y="1"/>
                  </a:moveTo>
                  <a:cubicBezTo>
                    <a:pt x="71" y="1"/>
                    <a:pt x="0" y="71"/>
                    <a:pt x="0" y="157"/>
                  </a:cubicBezTo>
                  <a:lnTo>
                    <a:pt x="0" y="3137"/>
                  </a:lnTo>
                  <a:cubicBezTo>
                    <a:pt x="0" y="3225"/>
                    <a:pt x="71" y="3295"/>
                    <a:pt x="158" y="3295"/>
                  </a:cubicBezTo>
                  <a:lnTo>
                    <a:pt x="19890" y="3295"/>
                  </a:lnTo>
                  <a:cubicBezTo>
                    <a:pt x="19978" y="3295"/>
                    <a:pt x="20048" y="3225"/>
                    <a:pt x="20048" y="3137"/>
                  </a:cubicBezTo>
                  <a:lnTo>
                    <a:pt x="20048" y="157"/>
                  </a:lnTo>
                  <a:cubicBezTo>
                    <a:pt x="20048" y="71"/>
                    <a:pt x="19978" y="1"/>
                    <a:pt x="198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2"/>
            <p:cNvSpPr/>
            <p:nvPr/>
          </p:nvSpPr>
          <p:spPr>
            <a:xfrm>
              <a:off x="126447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2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2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2"/>
            <p:cNvSpPr/>
            <p:nvPr/>
          </p:nvSpPr>
          <p:spPr>
            <a:xfrm>
              <a:off x="1275450" y="3903975"/>
              <a:ext cx="69425" cy="29925"/>
            </a:xfrm>
            <a:custGeom>
              <a:avLst/>
              <a:gdLst/>
              <a:ahLst/>
              <a:cxnLst/>
              <a:rect l="l" t="t" r="r" b="b"/>
              <a:pathLst>
                <a:path w="2777" h="1197" extrusionOk="0">
                  <a:moveTo>
                    <a:pt x="1464" y="0"/>
                  </a:moveTo>
                  <a:cubicBezTo>
                    <a:pt x="976" y="0"/>
                    <a:pt x="488" y="186"/>
                    <a:pt x="117" y="557"/>
                  </a:cubicBezTo>
                  <a:cubicBezTo>
                    <a:pt x="76" y="599"/>
                    <a:pt x="36" y="643"/>
                    <a:pt x="1" y="685"/>
                  </a:cubicBezTo>
                  <a:lnTo>
                    <a:pt x="1" y="1197"/>
                  </a:lnTo>
                  <a:cubicBezTo>
                    <a:pt x="36" y="1153"/>
                    <a:pt x="76" y="1109"/>
                    <a:pt x="117" y="1070"/>
                  </a:cubicBezTo>
                  <a:cubicBezTo>
                    <a:pt x="489" y="697"/>
                    <a:pt x="976" y="510"/>
                    <a:pt x="1465" y="510"/>
                  </a:cubicBezTo>
                  <a:cubicBezTo>
                    <a:pt x="1936" y="510"/>
                    <a:pt x="2409" y="685"/>
                    <a:pt x="2777" y="1034"/>
                  </a:cubicBezTo>
                  <a:lnTo>
                    <a:pt x="2777" y="524"/>
                  </a:lnTo>
                  <a:cubicBezTo>
                    <a:pt x="2408" y="174"/>
                    <a:pt x="1936" y="0"/>
                    <a:pt x="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2"/>
            <p:cNvSpPr/>
            <p:nvPr/>
          </p:nvSpPr>
          <p:spPr>
            <a:xfrm>
              <a:off x="1336175" y="3923125"/>
              <a:ext cx="5125" cy="5675"/>
            </a:xfrm>
            <a:custGeom>
              <a:avLst/>
              <a:gdLst/>
              <a:ahLst/>
              <a:cxnLst/>
              <a:rect l="l" t="t" r="r" b="b"/>
              <a:pathLst>
                <a:path w="205" h="227" extrusionOk="0">
                  <a:moveTo>
                    <a:pt x="205" y="0"/>
                  </a:moveTo>
                  <a:lnTo>
                    <a:pt x="0" y="218"/>
                  </a:lnTo>
                  <a:lnTo>
                    <a:pt x="11" y="227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2"/>
            <p:cNvSpPr/>
            <p:nvPr/>
          </p:nvSpPr>
          <p:spPr>
            <a:xfrm>
              <a:off x="13311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2"/>
            <p:cNvSpPr/>
            <p:nvPr/>
          </p:nvSpPr>
          <p:spPr>
            <a:xfrm>
              <a:off x="1325525" y="3914975"/>
              <a:ext cx="3150" cy="6950"/>
            </a:xfrm>
            <a:custGeom>
              <a:avLst/>
              <a:gdLst/>
              <a:ahLst/>
              <a:cxnLst/>
              <a:rect l="l" t="t" r="r" b="b"/>
              <a:pathLst>
                <a:path w="126" h="278" extrusionOk="0">
                  <a:moveTo>
                    <a:pt x="125" y="1"/>
                  </a:moveTo>
                  <a:lnTo>
                    <a:pt x="0" y="271"/>
                  </a:lnTo>
                  <a:lnTo>
                    <a:pt x="11" y="27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2"/>
            <p:cNvSpPr/>
            <p:nvPr/>
          </p:nvSpPr>
          <p:spPr>
            <a:xfrm>
              <a:off x="131947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4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2"/>
            <p:cNvSpPr/>
            <p:nvPr/>
          </p:nvSpPr>
          <p:spPr>
            <a:xfrm>
              <a:off x="1313275" y="3911250"/>
              <a:ext cx="900" cy="7450"/>
            </a:xfrm>
            <a:custGeom>
              <a:avLst/>
              <a:gdLst/>
              <a:ahLst/>
              <a:cxnLst/>
              <a:rect l="l" t="t" r="r" b="b"/>
              <a:pathLst>
                <a:path w="36" h="298" extrusionOk="0">
                  <a:moveTo>
                    <a:pt x="35" y="1"/>
                  </a:moveTo>
                  <a:lnTo>
                    <a:pt x="0" y="295"/>
                  </a:lnTo>
                  <a:lnTo>
                    <a:pt x="11" y="297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2"/>
            <p:cNvSpPr/>
            <p:nvPr/>
          </p:nvSpPr>
          <p:spPr>
            <a:xfrm>
              <a:off x="1306625" y="3911150"/>
              <a:ext cx="625" cy="7425"/>
            </a:xfrm>
            <a:custGeom>
              <a:avLst/>
              <a:gdLst/>
              <a:ahLst/>
              <a:cxnLst/>
              <a:rect l="l" t="t" r="r" b="b"/>
              <a:pathLst>
                <a:path w="25" h="297" extrusionOk="0">
                  <a:moveTo>
                    <a:pt x="0" y="0"/>
                  </a:moveTo>
                  <a:lnTo>
                    <a:pt x="11" y="297"/>
                  </a:lnTo>
                  <a:lnTo>
                    <a:pt x="24" y="2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2"/>
            <p:cNvSpPr/>
            <p:nvPr/>
          </p:nvSpPr>
          <p:spPr>
            <a:xfrm>
              <a:off x="1299150" y="3912175"/>
              <a:ext cx="1775" cy="7350"/>
            </a:xfrm>
            <a:custGeom>
              <a:avLst/>
              <a:gdLst/>
              <a:ahLst/>
              <a:cxnLst/>
              <a:rect l="l" t="t" r="r" b="b"/>
              <a:pathLst>
                <a:path w="71" h="294" extrusionOk="0">
                  <a:moveTo>
                    <a:pt x="0" y="1"/>
                  </a:moveTo>
                  <a:lnTo>
                    <a:pt x="57" y="293"/>
                  </a:lnTo>
                  <a:lnTo>
                    <a:pt x="71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2"/>
            <p:cNvSpPr/>
            <p:nvPr/>
          </p:nvSpPr>
          <p:spPr>
            <a:xfrm>
              <a:off x="12919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4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2"/>
            <p:cNvSpPr/>
            <p:nvPr/>
          </p:nvSpPr>
          <p:spPr>
            <a:xfrm>
              <a:off x="12851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42"/>
            <p:cNvSpPr/>
            <p:nvPr/>
          </p:nvSpPr>
          <p:spPr>
            <a:xfrm>
              <a:off x="12790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5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2"/>
            <p:cNvSpPr/>
            <p:nvPr/>
          </p:nvSpPr>
          <p:spPr>
            <a:xfrm>
              <a:off x="1321275" y="3913625"/>
              <a:ext cx="15650" cy="24900"/>
            </a:xfrm>
            <a:custGeom>
              <a:avLst/>
              <a:gdLst/>
              <a:ahLst/>
              <a:cxnLst/>
              <a:rect l="l" t="t" r="r" b="b"/>
              <a:pathLst>
                <a:path w="626" h="996" extrusionOk="0">
                  <a:moveTo>
                    <a:pt x="625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2"/>
            <p:cNvSpPr/>
            <p:nvPr/>
          </p:nvSpPr>
          <p:spPr>
            <a:xfrm>
              <a:off x="12720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3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3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2"/>
            <p:cNvSpPr/>
            <p:nvPr/>
          </p:nvSpPr>
          <p:spPr>
            <a:xfrm>
              <a:off x="12680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8" y="5"/>
                    <a:pt x="132" y="16"/>
                  </a:cubicBezTo>
                  <a:cubicBezTo>
                    <a:pt x="99" y="29"/>
                    <a:pt x="71" y="49"/>
                    <a:pt x="49" y="76"/>
                  </a:cubicBezTo>
                  <a:cubicBezTo>
                    <a:pt x="27" y="102"/>
                    <a:pt x="11" y="135"/>
                    <a:pt x="5" y="168"/>
                  </a:cubicBezTo>
                  <a:cubicBezTo>
                    <a:pt x="0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5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9" y="203"/>
                    <a:pt x="13" y="170"/>
                  </a:cubicBezTo>
                  <a:cubicBezTo>
                    <a:pt x="27" y="106"/>
                    <a:pt x="73" y="51"/>
                    <a:pt x="134" y="25"/>
                  </a:cubicBezTo>
                  <a:cubicBezTo>
                    <a:pt x="160" y="16"/>
                    <a:pt x="187" y="11"/>
                    <a:pt x="215" y="11"/>
                  </a:cubicBezTo>
                  <a:cubicBezTo>
                    <a:pt x="220" y="11"/>
                    <a:pt x="226" y="12"/>
                    <a:pt x="231" y="12"/>
                  </a:cubicBezTo>
                  <a:lnTo>
                    <a:pt x="930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0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2"/>
            <p:cNvSpPr/>
            <p:nvPr/>
          </p:nvSpPr>
          <p:spPr>
            <a:xfrm>
              <a:off x="127902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3" y="1"/>
                  </a:moveTo>
                  <a:cubicBezTo>
                    <a:pt x="1249" y="1"/>
                    <a:pt x="1224" y="1"/>
                    <a:pt x="1199" y="3"/>
                  </a:cubicBezTo>
                  <a:lnTo>
                    <a:pt x="1124" y="8"/>
                  </a:lnTo>
                  <a:cubicBezTo>
                    <a:pt x="1097" y="12"/>
                    <a:pt x="1073" y="17"/>
                    <a:pt x="1049" y="19"/>
                  </a:cubicBezTo>
                  <a:cubicBezTo>
                    <a:pt x="950" y="36"/>
                    <a:pt x="854" y="60"/>
                    <a:pt x="759" y="93"/>
                  </a:cubicBezTo>
                  <a:cubicBezTo>
                    <a:pt x="665" y="129"/>
                    <a:pt x="574" y="170"/>
                    <a:pt x="487" y="219"/>
                  </a:cubicBezTo>
                  <a:cubicBezTo>
                    <a:pt x="308" y="313"/>
                    <a:pt x="146" y="430"/>
                    <a:pt x="1" y="568"/>
                  </a:cubicBezTo>
                  <a:cubicBezTo>
                    <a:pt x="73" y="500"/>
                    <a:pt x="152" y="436"/>
                    <a:pt x="234" y="381"/>
                  </a:cubicBezTo>
                  <a:cubicBezTo>
                    <a:pt x="315" y="322"/>
                    <a:pt x="401" y="269"/>
                    <a:pt x="489" y="223"/>
                  </a:cubicBezTo>
                  <a:cubicBezTo>
                    <a:pt x="577" y="177"/>
                    <a:pt x="667" y="135"/>
                    <a:pt x="761" y="102"/>
                  </a:cubicBezTo>
                  <a:cubicBezTo>
                    <a:pt x="856" y="69"/>
                    <a:pt x="952" y="45"/>
                    <a:pt x="1051" y="30"/>
                  </a:cubicBezTo>
                  <a:cubicBezTo>
                    <a:pt x="1076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4" y="10"/>
                    <a:pt x="1249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8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5" y="199"/>
                    <a:pt x="2190" y="265"/>
                  </a:cubicBezTo>
                  <a:cubicBezTo>
                    <a:pt x="2115" y="197"/>
                    <a:pt x="2029" y="146"/>
                    <a:pt x="1935" y="111"/>
                  </a:cubicBezTo>
                  <a:cubicBezTo>
                    <a:pt x="1843" y="74"/>
                    <a:pt x="1746" y="47"/>
                    <a:pt x="1647" y="30"/>
                  </a:cubicBezTo>
                  <a:cubicBezTo>
                    <a:pt x="1548" y="14"/>
                    <a:pt x="1449" y="3"/>
                    <a:pt x="1348" y="1"/>
                  </a:cubicBezTo>
                  <a:cubicBezTo>
                    <a:pt x="1323" y="1"/>
                    <a:pt x="1298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2"/>
            <p:cNvSpPr/>
            <p:nvPr/>
          </p:nvSpPr>
          <p:spPr>
            <a:xfrm>
              <a:off x="12773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9" y="0"/>
                  </a:moveTo>
                  <a:cubicBezTo>
                    <a:pt x="959" y="0"/>
                    <a:pt x="614" y="77"/>
                    <a:pt x="298" y="229"/>
                  </a:cubicBezTo>
                  <a:cubicBezTo>
                    <a:pt x="192" y="279"/>
                    <a:pt x="93" y="339"/>
                    <a:pt x="1" y="409"/>
                  </a:cubicBezTo>
                  <a:cubicBezTo>
                    <a:pt x="95" y="341"/>
                    <a:pt x="194" y="284"/>
                    <a:pt x="300" y="235"/>
                  </a:cubicBezTo>
                  <a:cubicBezTo>
                    <a:pt x="405" y="187"/>
                    <a:pt x="513" y="145"/>
                    <a:pt x="625" y="112"/>
                  </a:cubicBezTo>
                  <a:cubicBezTo>
                    <a:pt x="847" y="46"/>
                    <a:pt x="1078" y="13"/>
                    <a:pt x="1309" y="13"/>
                  </a:cubicBezTo>
                  <a:cubicBezTo>
                    <a:pt x="1542" y="13"/>
                    <a:pt x="1772" y="42"/>
                    <a:pt x="1996" y="95"/>
                  </a:cubicBezTo>
                  <a:cubicBezTo>
                    <a:pt x="2109" y="123"/>
                    <a:pt x="2218" y="163"/>
                    <a:pt x="2322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6" y="323"/>
                    <a:pt x="2432" y="255"/>
                    <a:pt x="2326" y="207"/>
                  </a:cubicBezTo>
                  <a:cubicBezTo>
                    <a:pt x="2221" y="156"/>
                    <a:pt x="2111" y="117"/>
                    <a:pt x="1999" y="88"/>
                  </a:cubicBezTo>
                  <a:cubicBezTo>
                    <a:pt x="1772" y="31"/>
                    <a:pt x="1542" y="3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2"/>
            <p:cNvSpPr/>
            <p:nvPr/>
          </p:nvSpPr>
          <p:spPr>
            <a:xfrm>
              <a:off x="13246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lnTo>
                    <a:pt x="267" y="1"/>
                  </a:lnTo>
                  <a:cubicBezTo>
                    <a:pt x="221" y="63"/>
                    <a:pt x="175" y="126"/>
                    <a:pt x="131" y="192"/>
                  </a:cubicBezTo>
                  <a:cubicBezTo>
                    <a:pt x="89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81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2"/>
            <p:cNvSpPr/>
            <p:nvPr/>
          </p:nvSpPr>
          <p:spPr>
            <a:xfrm>
              <a:off x="137672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0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0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2"/>
            <p:cNvSpPr/>
            <p:nvPr/>
          </p:nvSpPr>
          <p:spPr>
            <a:xfrm>
              <a:off x="1387650" y="3903975"/>
              <a:ext cx="69475" cy="29925"/>
            </a:xfrm>
            <a:custGeom>
              <a:avLst/>
              <a:gdLst/>
              <a:ahLst/>
              <a:cxnLst/>
              <a:rect l="l" t="t" r="r" b="b"/>
              <a:pathLst>
                <a:path w="2779" h="1197" extrusionOk="0">
                  <a:moveTo>
                    <a:pt x="1466" y="0"/>
                  </a:moveTo>
                  <a:cubicBezTo>
                    <a:pt x="977" y="0"/>
                    <a:pt x="489" y="186"/>
                    <a:pt x="117" y="557"/>
                  </a:cubicBezTo>
                  <a:cubicBezTo>
                    <a:pt x="76" y="599"/>
                    <a:pt x="38" y="643"/>
                    <a:pt x="1" y="685"/>
                  </a:cubicBezTo>
                  <a:lnTo>
                    <a:pt x="1" y="1197"/>
                  </a:lnTo>
                  <a:cubicBezTo>
                    <a:pt x="38" y="1153"/>
                    <a:pt x="76" y="1109"/>
                    <a:pt x="117" y="1070"/>
                  </a:cubicBezTo>
                  <a:cubicBezTo>
                    <a:pt x="490" y="697"/>
                    <a:pt x="978" y="510"/>
                    <a:pt x="1467" y="510"/>
                  </a:cubicBezTo>
                  <a:cubicBezTo>
                    <a:pt x="1939" y="510"/>
                    <a:pt x="2411" y="685"/>
                    <a:pt x="2779" y="1034"/>
                  </a:cubicBezTo>
                  <a:lnTo>
                    <a:pt x="2779" y="524"/>
                  </a:lnTo>
                  <a:cubicBezTo>
                    <a:pt x="2410" y="174"/>
                    <a:pt x="1938" y="0"/>
                    <a:pt x="14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2"/>
            <p:cNvSpPr/>
            <p:nvPr/>
          </p:nvSpPr>
          <p:spPr>
            <a:xfrm>
              <a:off x="1448425" y="3923125"/>
              <a:ext cx="5075" cy="5675"/>
            </a:xfrm>
            <a:custGeom>
              <a:avLst/>
              <a:gdLst/>
              <a:ahLst/>
              <a:cxnLst/>
              <a:rect l="l" t="t" r="r" b="b"/>
              <a:pathLst>
                <a:path w="203" h="227" extrusionOk="0">
                  <a:moveTo>
                    <a:pt x="203" y="0"/>
                  </a:moveTo>
                  <a:lnTo>
                    <a:pt x="1" y="218"/>
                  </a:lnTo>
                  <a:lnTo>
                    <a:pt x="9" y="227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2"/>
            <p:cNvSpPr/>
            <p:nvPr/>
          </p:nvSpPr>
          <p:spPr>
            <a:xfrm>
              <a:off x="14433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2"/>
            <p:cNvSpPr/>
            <p:nvPr/>
          </p:nvSpPr>
          <p:spPr>
            <a:xfrm>
              <a:off x="1437700" y="3914975"/>
              <a:ext cx="3175" cy="6950"/>
            </a:xfrm>
            <a:custGeom>
              <a:avLst/>
              <a:gdLst/>
              <a:ahLst/>
              <a:cxnLst/>
              <a:rect l="l" t="t" r="r" b="b"/>
              <a:pathLst>
                <a:path w="127" h="278" extrusionOk="0">
                  <a:moveTo>
                    <a:pt x="126" y="1"/>
                  </a:moveTo>
                  <a:lnTo>
                    <a:pt x="1" y="271"/>
                  </a:lnTo>
                  <a:lnTo>
                    <a:pt x="14" y="278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2"/>
            <p:cNvSpPr/>
            <p:nvPr/>
          </p:nvSpPr>
          <p:spPr>
            <a:xfrm>
              <a:off x="143172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1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2"/>
            <p:cNvSpPr/>
            <p:nvPr/>
          </p:nvSpPr>
          <p:spPr>
            <a:xfrm>
              <a:off x="1425450" y="3911250"/>
              <a:ext cx="925" cy="7450"/>
            </a:xfrm>
            <a:custGeom>
              <a:avLst/>
              <a:gdLst/>
              <a:ahLst/>
              <a:cxnLst/>
              <a:rect l="l" t="t" r="r" b="b"/>
              <a:pathLst>
                <a:path w="37" h="298" extrusionOk="0">
                  <a:moveTo>
                    <a:pt x="36" y="1"/>
                  </a:moveTo>
                  <a:lnTo>
                    <a:pt x="1" y="295"/>
                  </a:lnTo>
                  <a:lnTo>
                    <a:pt x="14" y="29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2"/>
            <p:cNvSpPr/>
            <p:nvPr/>
          </p:nvSpPr>
          <p:spPr>
            <a:xfrm>
              <a:off x="1418800" y="3911150"/>
              <a:ext cx="650" cy="7425"/>
            </a:xfrm>
            <a:custGeom>
              <a:avLst/>
              <a:gdLst/>
              <a:ahLst/>
              <a:cxnLst/>
              <a:rect l="l" t="t" r="r" b="b"/>
              <a:pathLst>
                <a:path w="26" h="297" extrusionOk="0">
                  <a:moveTo>
                    <a:pt x="1" y="0"/>
                  </a:moveTo>
                  <a:lnTo>
                    <a:pt x="12" y="297"/>
                  </a:lnTo>
                  <a:lnTo>
                    <a:pt x="25" y="2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2"/>
            <p:cNvSpPr/>
            <p:nvPr/>
          </p:nvSpPr>
          <p:spPr>
            <a:xfrm>
              <a:off x="1411350" y="3912175"/>
              <a:ext cx="1825" cy="7350"/>
            </a:xfrm>
            <a:custGeom>
              <a:avLst/>
              <a:gdLst/>
              <a:ahLst/>
              <a:cxnLst/>
              <a:rect l="l" t="t" r="r" b="b"/>
              <a:pathLst>
                <a:path w="73" h="294" extrusionOk="0">
                  <a:moveTo>
                    <a:pt x="0" y="1"/>
                  </a:moveTo>
                  <a:lnTo>
                    <a:pt x="59" y="293"/>
                  </a:lnTo>
                  <a:lnTo>
                    <a:pt x="73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2"/>
            <p:cNvSpPr/>
            <p:nvPr/>
          </p:nvSpPr>
          <p:spPr>
            <a:xfrm>
              <a:off x="14041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3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2"/>
            <p:cNvSpPr/>
            <p:nvPr/>
          </p:nvSpPr>
          <p:spPr>
            <a:xfrm>
              <a:off x="13973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2"/>
            <p:cNvSpPr/>
            <p:nvPr/>
          </p:nvSpPr>
          <p:spPr>
            <a:xfrm>
              <a:off x="13912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7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2"/>
            <p:cNvSpPr/>
            <p:nvPr/>
          </p:nvSpPr>
          <p:spPr>
            <a:xfrm>
              <a:off x="1433525" y="3913625"/>
              <a:ext cx="15575" cy="24900"/>
            </a:xfrm>
            <a:custGeom>
              <a:avLst/>
              <a:gdLst/>
              <a:ahLst/>
              <a:cxnLst/>
              <a:rect l="l" t="t" r="r" b="b"/>
              <a:pathLst>
                <a:path w="623" h="996" extrusionOk="0">
                  <a:moveTo>
                    <a:pt x="623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2"/>
            <p:cNvSpPr/>
            <p:nvPr/>
          </p:nvSpPr>
          <p:spPr>
            <a:xfrm>
              <a:off x="13842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2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5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42"/>
            <p:cNvSpPr/>
            <p:nvPr/>
          </p:nvSpPr>
          <p:spPr>
            <a:xfrm>
              <a:off x="13802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7" y="5"/>
                    <a:pt x="130" y="16"/>
                  </a:cubicBezTo>
                  <a:cubicBezTo>
                    <a:pt x="66" y="43"/>
                    <a:pt x="20" y="100"/>
                    <a:pt x="7" y="168"/>
                  </a:cubicBezTo>
                  <a:cubicBezTo>
                    <a:pt x="2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4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11" y="203"/>
                    <a:pt x="13" y="170"/>
                  </a:cubicBezTo>
                  <a:cubicBezTo>
                    <a:pt x="29" y="104"/>
                    <a:pt x="73" y="51"/>
                    <a:pt x="134" y="25"/>
                  </a:cubicBezTo>
                  <a:cubicBezTo>
                    <a:pt x="160" y="16"/>
                    <a:pt x="187" y="11"/>
                    <a:pt x="214" y="11"/>
                  </a:cubicBezTo>
                  <a:cubicBezTo>
                    <a:pt x="220" y="11"/>
                    <a:pt x="225" y="12"/>
                    <a:pt x="231" y="12"/>
                  </a:cubicBezTo>
                  <a:lnTo>
                    <a:pt x="932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2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2"/>
            <p:cNvSpPr/>
            <p:nvPr/>
          </p:nvSpPr>
          <p:spPr>
            <a:xfrm>
              <a:off x="139127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2" y="1"/>
                  </a:moveTo>
                  <a:cubicBezTo>
                    <a:pt x="1247" y="1"/>
                    <a:pt x="1222" y="1"/>
                    <a:pt x="1196" y="3"/>
                  </a:cubicBezTo>
                  <a:lnTo>
                    <a:pt x="1122" y="8"/>
                  </a:lnTo>
                  <a:cubicBezTo>
                    <a:pt x="1098" y="12"/>
                    <a:pt x="1073" y="17"/>
                    <a:pt x="1047" y="19"/>
                  </a:cubicBezTo>
                  <a:cubicBezTo>
                    <a:pt x="948" y="36"/>
                    <a:pt x="851" y="60"/>
                    <a:pt x="757" y="93"/>
                  </a:cubicBezTo>
                  <a:cubicBezTo>
                    <a:pt x="665" y="129"/>
                    <a:pt x="572" y="170"/>
                    <a:pt x="484" y="219"/>
                  </a:cubicBezTo>
                  <a:cubicBezTo>
                    <a:pt x="309" y="313"/>
                    <a:pt x="146" y="430"/>
                    <a:pt x="1" y="568"/>
                  </a:cubicBezTo>
                  <a:cubicBezTo>
                    <a:pt x="73" y="500"/>
                    <a:pt x="150" y="436"/>
                    <a:pt x="234" y="381"/>
                  </a:cubicBezTo>
                  <a:cubicBezTo>
                    <a:pt x="315" y="322"/>
                    <a:pt x="399" y="269"/>
                    <a:pt x="487" y="223"/>
                  </a:cubicBezTo>
                  <a:cubicBezTo>
                    <a:pt x="574" y="177"/>
                    <a:pt x="667" y="135"/>
                    <a:pt x="761" y="102"/>
                  </a:cubicBezTo>
                  <a:cubicBezTo>
                    <a:pt x="854" y="69"/>
                    <a:pt x="950" y="45"/>
                    <a:pt x="1049" y="30"/>
                  </a:cubicBezTo>
                  <a:cubicBezTo>
                    <a:pt x="1073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3" y="10"/>
                    <a:pt x="1248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6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3" y="199"/>
                    <a:pt x="2190" y="265"/>
                  </a:cubicBezTo>
                  <a:cubicBezTo>
                    <a:pt x="2115" y="197"/>
                    <a:pt x="2027" y="146"/>
                    <a:pt x="1935" y="111"/>
                  </a:cubicBezTo>
                  <a:cubicBezTo>
                    <a:pt x="1840" y="74"/>
                    <a:pt x="1744" y="47"/>
                    <a:pt x="1645" y="30"/>
                  </a:cubicBezTo>
                  <a:cubicBezTo>
                    <a:pt x="1548" y="14"/>
                    <a:pt x="1447" y="3"/>
                    <a:pt x="1348" y="1"/>
                  </a:cubicBezTo>
                  <a:cubicBezTo>
                    <a:pt x="1323" y="1"/>
                    <a:pt x="1298" y="1"/>
                    <a:pt x="1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2"/>
            <p:cNvSpPr/>
            <p:nvPr/>
          </p:nvSpPr>
          <p:spPr>
            <a:xfrm>
              <a:off x="13895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8" y="0"/>
                  </a:moveTo>
                  <a:cubicBezTo>
                    <a:pt x="959" y="0"/>
                    <a:pt x="614" y="77"/>
                    <a:pt x="297" y="229"/>
                  </a:cubicBezTo>
                  <a:cubicBezTo>
                    <a:pt x="194" y="279"/>
                    <a:pt x="93" y="339"/>
                    <a:pt x="1" y="409"/>
                  </a:cubicBezTo>
                  <a:cubicBezTo>
                    <a:pt x="95" y="341"/>
                    <a:pt x="196" y="284"/>
                    <a:pt x="302" y="235"/>
                  </a:cubicBezTo>
                  <a:cubicBezTo>
                    <a:pt x="407" y="187"/>
                    <a:pt x="515" y="145"/>
                    <a:pt x="625" y="112"/>
                  </a:cubicBezTo>
                  <a:cubicBezTo>
                    <a:pt x="847" y="46"/>
                    <a:pt x="1078" y="13"/>
                    <a:pt x="1311" y="13"/>
                  </a:cubicBezTo>
                  <a:cubicBezTo>
                    <a:pt x="1541" y="13"/>
                    <a:pt x="1772" y="42"/>
                    <a:pt x="1996" y="95"/>
                  </a:cubicBezTo>
                  <a:cubicBezTo>
                    <a:pt x="2108" y="123"/>
                    <a:pt x="2218" y="163"/>
                    <a:pt x="2324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8" y="323"/>
                    <a:pt x="2431" y="255"/>
                    <a:pt x="2326" y="207"/>
                  </a:cubicBezTo>
                  <a:cubicBezTo>
                    <a:pt x="2220" y="156"/>
                    <a:pt x="2111" y="117"/>
                    <a:pt x="1998" y="88"/>
                  </a:cubicBezTo>
                  <a:cubicBezTo>
                    <a:pt x="1774" y="31"/>
                    <a:pt x="1541" y="3"/>
                    <a:pt x="1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2"/>
            <p:cNvSpPr/>
            <p:nvPr/>
          </p:nvSpPr>
          <p:spPr>
            <a:xfrm>
              <a:off x="14368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cubicBezTo>
                    <a:pt x="221" y="63"/>
                    <a:pt x="174" y="126"/>
                    <a:pt x="130" y="192"/>
                  </a:cubicBezTo>
                  <a:cubicBezTo>
                    <a:pt x="87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79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2"/>
            <p:cNvSpPr/>
            <p:nvPr/>
          </p:nvSpPr>
          <p:spPr>
            <a:xfrm>
              <a:off x="1492700" y="3898625"/>
              <a:ext cx="238100" cy="10175"/>
            </a:xfrm>
            <a:custGeom>
              <a:avLst/>
              <a:gdLst/>
              <a:ahLst/>
              <a:cxnLst/>
              <a:rect l="l" t="t" r="r" b="b"/>
              <a:pathLst>
                <a:path w="9524" h="407" extrusionOk="0">
                  <a:moveTo>
                    <a:pt x="205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4"/>
                    <a:pt x="9524" y="202"/>
                  </a:cubicBezTo>
                  <a:cubicBezTo>
                    <a:pt x="9524" y="90"/>
                    <a:pt x="9434" y="0"/>
                    <a:pt x="9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2"/>
            <p:cNvSpPr/>
            <p:nvPr/>
          </p:nvSpPr>
          <p:spPr>
            <a:xfrm>
              <a:off x="1492700" y="3929050"/>
              <a:ext cx="238100" cy="10200"/>
            </a:xfrm>
            <a:custGeom>
              <a:avLst/>
              <a:gdLst/>
              <a:ahLst/>
              <a:cxnLst/>
              <a:rect l="l" t="t" r="r" b="b"/>
              <a:pathLst>
                <a:path w="9524" h="408" extrusionOk="0">
                  <a:moveTo>
                    <a:pt x="205" y="1"/>
                  </a:moveTo>
                  <a:cubicBezTo>
                    <a:pt x="91" y="1"/>
                    <a:pt x="1" y="93"/>
                    <a:pt x="1" y="205"/>
                  </a:cubicBezTo>
                  <a:cubicBezTo>
                    <a:pt x="1" y="317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7"/>
                    <a:pt x="9524" y="205"/>
                  </a:cubicBezTo>
                  <a:cubicBezTo>
                    <a:pt x="9524" y="93"/>
                    <a:pt x="9434" y="1"/>
                    <a:pt x="9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2"/>
            <p:cNvSpPr/>
            <p:nvPr/>
          </p:nvSpPr>
          <p:spPr>
            <a:xfrm>
              <a:off x="15004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2"/>
            <p:cNvSpPr/>
            <p:nvPr/>
          </p:nvSpPr>
          <p:spPr>
            <a:xfrm>
              <a:off x="15124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2"/>
            <p:cNvSpPr/>
            <p:nvPr/>
          </p:nvSpPr>
          <p:spPr>
            <a:xfrm>
              <a:off x="15245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2"/>
            <p:cNvSpPr/>
            <p:nvPr/>
          </p:nvSpPr>
          <p:spPr>
            <a:xfrm>
              <a:off x="153660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1" y="0"/>
                  </a:moveTo>
                  <a:cubicBezTo>
                    <a:pt x="49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49" y="622"/>
                    <a:pt x="111" y="622"/>
                  </a:cubicBezTo>
                  <a:cubicBezTo>
                    <a:pt x="170" y="622"/>
                    <a:pt x="221" y="574"/>
                    <a:pt x="221" y="512"/>
                  </a:cubicBezTo>
                  <a:lnTo>
                    <a:pt x="221" y="110"/>
                  </a:lnTo>
                  <a:cubicBezTo>
                    <a:pt x="221" y="48"/>
                    <a:pt x="170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2"/>
            <p:cNvSpPr/>
            <p:nvPr/>
          </p:nvSpPr>
          <p:spPr>
            <a:xfrm>
              <a:off x="15486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2"/>
            <p:cNvSpPr/>
            <p:nvPr/>
          </p:nvSpPr>
          <p:spPr>
            <a:xfrm>
              <a:off x="15607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42"/>
            <p:cNvSpPr/>
            <p:nvPr/>
          </p:nvSpPr>
          <p:spPr>
            <a:xfrm>
              <a:off x="15727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2" y="438"/>
                  </a:lnTo>
                  <a:cubicBezTo>
                    <a:pt x="213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3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2"/>
            <p:cNvSpPr/>
            <p:nvPr/>
          </p:nvSpPr>
          <p:spPr>
            <a:xfrm>
              <a:off x="15848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51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2"/>
            <p:cNvSpPr/>
            <p:nvPr/>
          </p:nvSpPr>
          <p:spPr>
            <a:xfrm>
              <a:off x="1596950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2"/>
            <p:cNvSpPr/>
            <p:nvPr/>
          </p:nvSpPr>
          <p:spPr>
            <a:xfrm>
              <a:off x="16089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3" y="438"/>
                  </a:lnTo>
                  <a:cubicBezTo>
                    <a:pt x="214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2"/>
            <p:cNvSpPr/>
            <p:nvPr/>
          </p:nvSpPr>
          <p:spPr>
            <a:xfrm>
              <a:off x="16210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2"/>
            <p:cNvSpPr/>
            <p:nvPr/>
          </p:nvSpPr>
          <p:spPr>
            <a:xfrm>
              <a:off x="16331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49" y="622"/>
                    <a:pt x="110" y="622"/>
                  </a:cubicBezTo>
                  <a:cubicBezTo>
                    <a:pt x="170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2"/>
            <p:cNvSpPr/>
            <p:nvPr/>
          </p:nvSpPr>
          <p:spPr>
            <a:xfrm>
              <a:off x="16451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3" y="438"/>
                  </a:lnTo>
                  <a:cubicBezTo>
                    <a:pt x="214" y="438"/>
                    <a:pt x="223" y="429"/>
                    <a:pt x="223" y="418"/>
                  </a:cubicBezTo>
                  <a:lnTo>
                    <a:pt x="223" y="20"/>
                  </a:lnTo>
                  <a:cubicBezTo>
                    <a:pt x="223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42"/>
            <p:cNvSpPr/>
            <p:nvPr/>
          </p:nvSpPr>
          <p:spPr>
            <a:xfrm>
              <a:off x="16572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42"/>
            <p:cNvSpPr/>
            <p:nvPr/>
          </p:nvSpPr>
          <p:spPr>
            <a:xfrm>
              <a:off x="16693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2"/>
            <p:cNvSpPr/>
            <p:nvPr/>
          </p:nvSpPr>
          <p:spPr>
            <a:xfrm>
              <a:off x="1681400" y="3911150"/>
              <a:ext cx="5500" cy="15575"/>
            </a:xfrm>
            <a:custGeom>
              <a:avLst/>
              <a:gdLst/>
              <a:ahLst/>
              <a:cxnLst/>
              <a:rect l="l" t="t" r="r" b="b"/>
              <a:pathLst>
                <a:path w="220" h="623" extrusionOk="0">
                  <a:moveTo>
                    <a:pt x="110" y="0"/>
                  </a:moveTo>
                  <a:cubicBezTo>
                    <a:pt x="51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2"/>
            <p:cNvSpPr/>
            <p:nvPr/>
          </p:nvSpPr>
          <p:spPr>
            <a:xfrm>
              <a:off x="16934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42"/>
            <p:cNvSpPr/>
            <p:nvPr/>
          </p:nvSpPr>
          <p:spPr>
            <a:xfrm>
              <a:off x="1705575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42"/>
            <p:cNvSpPr/>
            <p:nvPr/>
          </p:nvSpPr>
          <p:spPr>
            <a:xfrm>
              <a:off x="17176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2"/>
            <p:cNvSpPr/>
            <p:nvPr/>
          </p:nvSpPr>
          <p:spPr>
            <a:xfrm>
              <a:off x="1633150" y="3891700"/>
              <a:ext cx="5525" cy="53750"/>
            </a:xfrm>
            <a:custGeom>
              <a:avLst/>
              <a:gdLst/>
              <a:ahLst/>
              <a:cxnLst/>
              <a:rect l="l" t="t" r="r" b="b"/>
              <a:pathLst>
                <a:path w="221" h="2150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2040"/>
                  </a:lnTo>
                  <a:cubicBezTo>
                    <a:pt x="0" y="2101"/>
                    <a:pt x="49" y="2150"/>
                    <a:pt x="110" y="2150"/>
                  </a:cubicBezTo>
                  <a:cubicBezTo>
                    <a:pt x="170" y="2150"/>
                    <a:pt x="220" y="2101"/>
                    <a:pt x="220" y="2040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2"/>
            <p:cNvSpPr/>
            <p:nvPr/>
          </p:nvSpPr>
          <p:spPr>
            <a:xfrm>
              <a:off x="1360575" y="3815925"/>
              <a:ext cx="49625" cy="19475"/>
            </a:xfrm>
            <a:custGeom>
              <a:avLst/>
              <a:gdLst/>
              <a:ahLst/>
              <a:cxnLst/>
              <a:rect l="l" t="t" r="r" b="b"/>
              <a:pathLst>
                <a:path w="1985" h="779" extrusionOk="0">
                  <a:moveTo>
                    <a:pt x="40" y="0"/>
                  </a:moveTo>
                  <a:cubicBezTo>
                    <a:pt x="18" y="0"/>
                    <a:pt x="0" y="18"/>
                    <a:pt x="0" y="42"/>
                  </a:cubicBezTo>
                  <a:lnTo>
                    <a:pt x="0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18"/>
                    <a:pt x="1965" y="0"/>
                    <a:pt x="1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2"/>
            <p:cNvSpPr/>
            <p:nvPr/>
          </p:nvSpPr>
          <p:spPr>
            <a:xfrm>
              <a:off x="1365575" y="3820900"/>
              <a:ext cx="37375" cy="6850"/>
            </a:xfrm>
            <a:custGeom>
              <a:avLst/>
              <a:gdLst/>
              <a:ahLst/>
              <a:cxnLst/>
              <a:rect l="l" t="t" r="r" b="b"/>
              <a:pathLst>
                <a:path w="1495" h="274" extrusionOk="0">
                  <a:moveTo>
                    <a:pt x="532" y="0"/>
                  </a:moveTo>
                  <a:cubicBezTo>
                    <a:pt x="356" y="0"/>
                    <a:pt x="180" y="2"/>
                    <a:pt x="5" y="4"/>
                  </a:cubicBezTo>
                  <a:cubicBezTo>
                    <a:pt x="2" y="4"/>
                    <a:pt x="0" y="6"/>
                    <a:pt x="0" y="8"/>
                  </a:cubicBezTo>
                  <a:lnTo>
                    <a:pt x="5" y="274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2"/>
                    <a:pt x="503" y="15"/>
                    <a:pt x="750" y="15"/>
                  </a:cubicBezTo>
                  <a:cubicBezTo>
                    <a:pt x="998" y="15"/>
                    <a:pt x="1246" y="12"/>
                    <a:pt x="1495" y="8"/>
                  </a:cubicBezTo>
                  <a:cubicBezTo>
                    <a:pt x="1249" y="4"/>
                    <a:pt x="998" y="1"/>
                    <a:pt x="750" y="1"/>
                  </a:cubicBezTo>
                  <a:cubicBezTo>
                    <a:pt x="677" y="1"/>
                    <a:pt x="604" y="0"/>
                    <a:pt x="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2"/>
            <p:cNvSpPr/>
            <p:nvPr/>
          </p:nvSpPr>
          <p:spPr>
            <a:xfrm>
              <a:off x="1417425" y="3814650"/>
              <a:ext cx="49650" cy="19550"/>
            </a:xfrm>
            <a:custGeom>
              <a:avLst/>
              <a:gdLst/>
              <a:ahLst/>
              <a:cxnLst/>
              <a:rect l="l" t="t" r="r" b="b"/>
              <a:pathLst>
                <a:path w="1986" h="782" extrusionOk="0">
                  <a:moveTo>
                    <a:pt x="43" y="1"/>
                  </a:moveTo>
                  <a:cubicBezTo>
                    <a:pt x="21" y="1"/>
                    <a:pt x="1" y="21"/>
                    <a:pt x="1" y="43"/>
                  </a:cubicBezTo>
                  <a:lnTo>
                    <a:pt x="1" y="781"/>
                  </a:lnTo>
                  <a:lnTo>
                    <a:pt x="1986" y="781"/>
                  </a:lnTo>
                  <a:lnTo>
                    <a:pt x="1986" y="43"/>
                  </a:lnTo>
                  <a:cubicBezTo>
                    <a:pt x="1986" y="21"/>
                    <a:pt x="1968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42"/>
            <p:cNvSpPr/>
            <p:nvPr/>
          </p:nvSpPr>
          <p:spPr>
            <a:xfrm>
              <a:off x="1422550" y="3819700"/>
              <a:ext cx="37325" cy="6850"/>
            </a:xfrm>
            <a:custGeom>
              <a:avLst/>
              <a:gdLst/>
              <a:ahLst/>
              <a:cxnLst/>
              <a:rect l="l" t="t" r="r" b="b"/>
              <a:pathLst>
                <a:path w="1493" h="274" extrusionOk="0">
                  <a:moveTo>
                    <a:pt x="530" y="0"/>
                  </a:moveTo>
                  <a:cubicBezTo>
                    <a:pt x="355" y="0"/>
                    <a:pt x="180" y="2"/>
                    <a:pt x="5" y="3"/>
                  </a:cubicBezTo>
                  <a:cubicBezTo>
                    <a:pt x="0" y="3"/>
                    <a:pt x="0" y="5"/>
                    <a:pt x="0" y="8"/>
                  </a:cubicBezTo>
                  <a:lnTo>
                    <a:pt x="5" y="274"/>
                  </a:lnTo>
                  <a:lnTo>
                    <a:pt x="7" y="12"/>
                  </a:lnTo>
                  <a:lnTo>
                    <a:pt x="7" y="12"/>
                  </a:lnTo>
                  <a:cubicBezTo>
                    <a:pt x="255" y="14"/>
                    <a:pt x="500" y="14"/>
                    <a:pt x="748" y="14"/>
                  </a:cubicBezTo>
                  <a:cubicBezTo>
                    <a:pt x="996" y="14"/>
                    <a:pt x="1247" y="12"/>
                    <a:pt x="1493" y="8"/>
                  </a:cubicBezTo>
                  <a:cubicBezTo>
                    <a:pt x="1244" y="3"/>
                    <a:pt x="996" y="1"/>
                    <a:pt x="748" y="1"/>
                  </a:cubicBezTo>
                  <a:cubicBezTo>
                    <a:pt x="675" y="0"/>
                    <a:pt x="60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2"/>
            <p:cNvSpPr/>
            <p:nvPr/>
          </p:nvSpPr>
          <p:spPr>
            <a:xfrm>
              <a:off x="1474350" y="38134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5" y="0"/>
                  </a:moveTo>
                  <a:cubicBezTo>
                    <a:pt x="21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2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2"/>
            <p:cNvSpPr/>
            <p:nvPr/>
          </p:nvSpPr>
          <p:spPr>
            <a:xfrm>
              <a:off x="1479475" y="3818450"/>
              <a:ext cx="37325" cy="6900"/>
            </a:xfrm>
            <a:custGeom>
              <a:avLst/>
              <a:gdLst/>
              <a:ahLst/>
              <a:cxnLst/>
              <a:rect l="l" t="t" r="r" b="b"/>
              <a:pathLst>
                <a:path w="1493" h="276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9"/>
                  </a:cubicBezTo>
                  <a:lnTo>
                    <a:pt x="5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6"/>
                    <a:pt x="1246" y="14"/>
                    <a:pt x="1493" y="9"/>
                  </a:cubicBezTo>
                  <a:cubicBezTo>
                    <a:pt x="1244" y="5"/>
                    <a:pt x="996" y="3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2"/>
            <p:cNvSpPr/>
            <p:nvPr/>
          </p:nvSpPr>
          <p:spPr>
            <a:xfrm>
              <a:off x="1531325" y="38122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0"/>
                  </a:moveTo>
                  <a:cubicBezTo>
                    <a:pt x="19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6" y="778"/>
                  </a:lnTo>
                  <a:lnTo>
                    <a:pt x="1986" y="42"/>
                  </a:lnTo>
                  <a:cubicBezTo>
                    <a:pt x="1986" y="20"/>
                    <a:pt x="1966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42"/>
            <p:cNvSpPr/>
            <p:nvPr/>
          </p:nvSpPr>
          <p:spPr>
            <a:xfrm>
              <a:off x="1536400" y="3817250"/>
              <a:ext cx="37375" cy="6875"/>
            </a:xfrm>
            <a:custGeom>
              <a:avLst/>
              <a:gdLst/>
              <a:ahLst/>
              <a:cxnLst/>
              <a:rect l="l" t="t" r="r" b="b"/>
              <a:pathLst>
                <a:path w="1495" h="275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7"/>
                  </a:cubicBezTo>
                  <a:lnTo>
                    <a:pt x="5" y="275"/>
                  </a:lnTo>
                  <a:lnTo>
                    <a:pt x="9" y="11"/>
                  </a:lnTo>
                  <a:lnTo>
                    <a:pt x="9" y="11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3"/>
                    <a:pt x="1246" y="13"/>
                    <a:pt x="1495" y="7"/>
                  </a:cubicBezTo>
                  <a:cubicBezTo>
                    <a:pt x="1246" y="2"/>
                    <a:pt x="998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42"/>
            <p:cNvSpPr/>
            <p:nvPr/>
          </p:nvSpPr>
          <p:spPr>
            <a:xfrm>
              <a:off x="1588250" y="3811025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1"/>
                  </a:moveTo>
                  <a:cubicBezTo>
                    <a:pt x="21" y="1"/>
                    <a:pt x="1" y="18"/>
                    <a:pt x="1" y="43"/>
                  </a:cubicBezTo>
                  <a:lnTo>
                    <a:pt x="1" y="779"/>
                  </a:lnTo>
                  <a:lnTo>
                    <a:pt x="1985" y="779"/>
                  </a:lnTo>
                  <a:lnTo>
                    <a:pt x="1985" y="43"/>
                  </a:lnTo>
                  <a:cubicBezTo>
                    <a:pt x="1985" y="18"/>
                    <a:pt x="1966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2"/>
            <p:cNvSpPr/>
            <p:nvPr/>
          </p:nvSpPr>
          <p:spPr>
            <a:xfrm>
              <a:off x="1593325" y="3816025"/>
              <a:ext cx="37375" cy="6900"/>
            </a:xfrm>
            <a:custGeom>
              <a:avLst/>
              <a:gdLst/>
              <a:ahLst/>
              <a:cxnLst/>
              <a:rect l="l" t="t" r="r" b="b"/>
              <a:pathLst>
                <a:path w="1495" h="276" extrusionOk="0">
                  <a:moveTo>
                    <a:pt x="750" y="1"/>
                  </a:moveTo>
                  <a:cubicBezTo>
                    <a:pt x="501" y="1"/>
                    <a:pt x="253" y="1"/>
                    <a:pt x="4" y="3"/>
                  </a:cubicBezTo>
                  <a:cubicBezTo>
                    <a:pt x="2" y="3"/>
                    <a:pt x="0" y="5"/>
                    <a:pt x="0" y="7"/>
                  </a:cubicBezTo>
                  <a:lnTo>
                    <a:pt x="4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4"/>
                    <a:pt x="1246" y="12"/>
                    <a:pt x="1495" y="7"/>
                  </a:cubicBezTo>
                  <a:cubicBezTo>
                    <a:pt x="1246" y="3"/>
                    <a:pt x="998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2"/>
            <p:cNvSpPr/>
            <p:nvPr/>
          </p:nvSpPr>
          <p:spPr>
            <a:xfrm>
              <a:off x="1140900" y="3729550"/>
              <a:ext cx="716675" cy="110525"/>
            </a:xfrm>
            <a:custGeom>
              <a:avLst/>
              <a:gdLst/>
              <a:ahLst/>
              <a:cxnLst/>
              <a:rect l="l" t="t" r="r" b="b"/>
              <a:pathLst>
                <a:path w="28667" h="4421" extrusionOk="0">
                  <a:moveTo>
                    <a:pt x="1504" y="0"/>
                  </a:moveTo>
                  <a:cubicBezTo>
                    <a:pt x="1280" y="0"/>
                    <a:pt x="1084" y="163"/>
                    <a:pt x="1023" y="396"/>
                  </a:cubicBezTo>
                  <a:lnTo>
                    <a:pt x="1" y="4420"/>
                  </a:lnTo>
                  <a:lnTo>
                    <a:pt x="1499" y="4165"/>
                  </a:lnTo>
                  <a:lnTo>
                    <a:pt x="1583" y="1644"/>
                  </a:lnTo>
                  <a:cubicBezTo>
                    <a:pt x="1590" y="1493"/>
                    <a:pt x="1704" y="1372"/>
                    <a:pt x="1845" y="1372"/>
                  </a:cubicBezTo>
                  <a:lnTo>
                    <a:pt x="26822" y="1372"/>
                  </a:lnTo>
                  <a:cubicBezTo>
                    <a:pt x="26963" y="1372"/>
                    <a:pt x="27077" y="1493"/>
                    <a:pt x="27082" y="1644"/>
                  </a:cubicBezTo>
                  <a:lnTo>
                    <a:pt x="27167" y="4165"/>
                  </a:lnTo>
                  <a:lnTo>
                    <a:pt x="28666" y="4420"/>
                  </a:lnTo>
                  <a:lnTo>
                    <a:pt x="27642" y="396"/>
                  </a:lnTo>
                  <a:cubicBezTo>
                    <a:pt x="27583" y="163"/>
                    <a:pt x="27387" y="0"/>
                    <a:pt x="27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2"/>
            <p:cNvSpPr/>
            <p:nvPr/>
          </p:nvSpPr>
          <p:spPr>
            <a:xfrm>
              <a:off x="1155800" y="3739225"/>
              <a:ext cx="689025" cy="92550"/>
            </a:xfrm>
            <a:custGeom>
              <a:avLst/>
              <a:gdLst/>
              <a:ahLst/>
              <a:cxnLst/>
              <a:rect l="l" t="t" r="r" b="b"/>
              <a:pathLst>
                <a:path w="27561" h="3702" extrusionOk="0">
                  <a:moveTo>
                    <a:pt x="13747" y="0"/>
                  </a:moveTo>
                  <a:lnTo>
                    <a:pt x="875" y="9"/>
                  </a:lnTo>
                  <a:cubicBezTo>
                    <a:pt x="873" y="9"/>
                    <a:pt x="868" y="11"/>
                    <a:pt x="868" y="16"/>
                  </a:cubicBezTo>
                  <a:lnTo>
                    <a:pt x="0" y="3651"/>
                  </a:lnTo>
                  <a:lnTo>
                    <a:pt x="882" y="27"/>
                  </a:lnTo>
                  <a:lnTo>
                    <a:pt x="882" y="27"/>
                  </a:lnTo>
                  <a:lnTo>
                    <a:pt x="13747" y="35"/>
                  </a:lnTo>
                  <a:lnTo>
                    <a:pt x="26613" y="27"/>
                  </a:lnTo>
                  <a:lnTo>
                    <a:pt x="26613" y="27"/>
                  </a:lnTo>
                  <a:lnTo>
                    <a:pt x="27560" y="3701"/>
                  </a:lnTo>
                  <a:lnTo>
                    <a:pt x="26628" y="16"/>
                  </a:lnTo>
                  <a:cubicBezTo>
                    <a:pt x="26626" y="11"/>
                    <a:pt x="26624" y="9"/>
                    <a:pt x="26620" y="9"/>
                  </a:cubicBezTo>
                  <a:lnTo>
                    <a:pt x="137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2"/>
            <p:cNvSpPr/>
            <p:nvPr/>
          </p:nvSpPr>
          <p:spPr>
            <a:xfrm>
              <a:off x="1195575" y="3754000"/>
              <a:ext cx="614075" cy="525"/>
            </a:xfrm>
            <a:custGeom>
              <a:avLst/>
              <a:gdLst/>
              <a:ahLst/>
              <a:cxnLst/>
              <a:rect l="l" t="t" r="r" b="b"/>
              <a:pathLst>
                <a:path w="24563" h="21" extrusionOk="0">
                  <a:moveTo>
                    <a:pt x="12282" y="0"/>
                  </a:moveTo>
                  <a:lnTo>
                    <a:pt x="0" y="11"/>
                  </a:lnTo>
                  <a:lnTo>
                    <a:pt x="12282" y="20"/>
                  </a:lnTo>
                  <a:lnTo>
                    <a:pt x="24563" y="11"/>
                  </a:lnTo>
                  <a:lnTo>
                    <a:pt x="122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42"/>
            <p:cNvSpPr/>
            <p:nvPr/>
          </p:nvSpPr>
          <p:spPr>
            <a:xfrm>
              <a:off x="1172050" y="3771700"/>
              <a:ext cx="5025" cy="56050"/>
            </a:xfrm>
            <a:custGeom>
              <a:avLst/>
              <a:gdLst/>
              <a:ahLst/>
              <a:cxnLst/>
              <a:rect l="l" t="t" r="r" b="b"/>
              <a:pathLst>
                <a:path w="201" h="2242" extrusionOk="0">
                  <a:moveTo>
                    <a:pt x="201" y="0"/>
                  </a:moveTo>
                  <a:lnTo>
                    <a:pt x="170" y="281"/>
                  </a:lnTo>
                  <a:lnTo>
                    <a:pt x="144" y="561"/>
                  </a:lnTo>
                  <a:lnTo>
                    <a:pt x="91" y="1121"/>
                  </a:lnTo>
                  <a:lnTo>
                    <a:pt x="42" y="1681"/>
                  </a:lnTo>
                  <a:lnTo>
                    <a:pt x="21" y="1963"/>
                  </a:lnTo>
                  <a:lnTo>
                    <a:pt x="1" y="2242"/>
                  </a:lnTo>
                  <a:lnTo>
                    <a:pt x="1" y="2242"/>
                  </a:lnTo>
                  <a:lnTo>
                    <a:pt x="29" y="1963"/>
                  </a:lnTo>
                  <a:lnTo>
                    <a:pt x="58" y="1681"/>
                  </a:lnTo>
                  <a:lnTo>
                    <a:pt x="108" y="1123"/>
                  </a:lnTo>
                  <a:lnTo>
                    <a:pt x="157" y="563"/>
                  </a:lnTo>
                  <a:lnTo>
                    <a:pt x="179" y="28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2"/>
            <p:cNvSpPr/>
            <p:nvPr/>
          </p:nvSpPr>
          <p:spPr>
            <a:xfrm>
              <a:off x="1821400" y="3769500"/>
              <a:ext cx="5400" cy="61000"/>
            </a:xfrm>
            <a:custGeom>
              <a:avLst/>
              <a:gdLst/>
              <a:ahLst/>
              <a:cxnLst/>
              <a:rect l="l" t="t" r="r" b="b"/>
              <a:pathLst>
                <a:path w="216" h="2440" extrusionOk="0">
                  <a:moveTo>
                    <a:pt x="0" y="0"/>
                  </a:moveTo>
                  <a:lnTo>
                    <a:pt x="22" y="306"/>
                  </a:lnTo>
                  <a:lnTo>
                    <a:pt x="48" y="611"/>
                  </a:lnTo>
                  <a:lnTo>
                    <a:pt x="99" y="1220"/>
                  </a:lnTo>
                  <a:lnTo>
                    <a:pt x="156" y="1831"/>
                  </a:lnTo>
                  <a:lnTo>
                    <a:pt x="185" y="2136"/>
                  </a:lnTo>
                  <a:lnTo>
                    <a:pt x="215" y="2440"/>
                  </a:lnTo>
                  <a:lnTo>
                    <a:pt x="193" y="2134"/>
                  </a:lnTo>
                  <a:lnTo>
                    <a:pt x="169" y="1829"/>
                  </a:lnTo>
                  <a:lnTo>
                    <a:pt x="117" y="1220"/>
                  </a:lnTo>
                  <a:lnTo>
                    <a:pt x="62" y="609"/>
                  </a:lnTo>
                  <a:lnTo>
                    <a:pt x="33" y="3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0" name="Google Shape;6800;p42"/>
          <p:cNvSpPr/>
          <p:nvPr/>
        </p:nvSpPr>
        <p:spPr>
          <a:xfrm rot="245393">
            <a:off x="5284773" y="3188558"/>
            <a:ext cx="2036155" cy="463691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01" name="Google Shape;6801;p42"/>
          <p:cNvSpPr txBox="1">
            <a:spLocks noGrp="1"/>
          </p:cNvSpPr>
          <p:nvPr>
            <p:ph type="title"/>
          </p:nvPr>
        </p:nvSpPr>
        <p:spPr>
          <a:xfrm>
            <a:off x="4590532" y="2582967"/>
            <a:ext cx="3338400" cy="16972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QUERY</a:t>
            </a:r>
            <a:endParaRPr dirty="0"/>
          </a:p>
        </p:txBody>
      </p:sp>
      <p:sp>
        <p:nvSpPr>
          <p:cNvPr id="6802" name="Google Shape;6802;p42"/>
          <p:cNvSpPr txBox="1">
            <a:spLocks noGrp="1"/>
          </p:cNvSpPr>
          <p:nvPr>
            <p:ph type="title" idx="2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058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2" name="Google Shape;6162;p38"/>
          <p:cNvSpPr/>
          <p:nvPr/>
        </p:nvSpPr>
        <p:spPr>
          <a:xfrm rot="-899608">
            <a:off x="6864436" y="1756470"/>
            <a:ext cx="553131" cy="5531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3" name="Google Shape;6163;p38"/>
          <p:cNvGrpSpPr/>
          <p:nvPr/>
        </p:nvGrpSpPr>
        <p:grpSpPr>
          <a:xfrm>
            <a:off x="6906044" y="1905375"/>
            <a:ext cx="469900" cy="287150"/>
            <a:chOff x="5422975" y="1680200"/>
            <a:chExt cx="469900" cy="287150"/>
          </a:xfrm>
        </p:grpSpPr>
        <p:sp>
          <p:nvSpPr>
            <p:cNvPr id="6164" name="Google Shape;6164;p38"/>
            <p:cNvSpPr/>
            <p:nvPr/>
          </p:nvSpPr>
          <p:spPr>
            <a:xfrm>
              <a:off x="5422975" y="1681025"/>
              <a:ext cx="178950" cy="285350"/>
            </a:xfrm>
            <a:custGeom>
              <a:avLst/>
              <a:gdLst/>
              <a:ahLst/>
              <a:cxnLst/>
              <a:rect l="l" t="t" r="r" b="b"/>
              <a:pathLst>
                <a:path w="7158" h="11414" extrusionOk="0">
                  <a:moveTo>
                    <a:pt x="6215" y="1"/>
                  </a:moveTo>
                  <a:lnTo>
                    <a:pt x="5903" y="14"/>
                  </a:lnTo>
                  <a:cubicBezTo>
                    <a:pt x="4455" y="87"/>
                    <a:pt x="3088" y="718"/>
                    <a:pt x="2092" y="1773"/>
                  </a:cubicBezTo>
                  <a:cubicBezTo>
                    <a:pt x="0" y="3977"/>
                    <a:pt x="0" y="7430"/>
                    <a:pt x="2092" y="9634"/>
                  </a:cubicBezTo>
                  <a:cubicBezTo>
                    <a:pt x="3088" y="10689"/>
                    <a:pt x="4455" y="11320"/>
                    <a:pt x="5903" y="11400"/>
                  </a:cubicBezTo>
                  <a:lnTo>
                    <a:pt x="6215" y="11413"/>
                  </a:lnTo>
                  <a:lnTo>
                    <a:pt x="7158" y="11413"/>
                  </a:lnTo>
                  <a:lnTo>
                    <a:pt x="6998" y="3426"/>
                  </a:lnTo>
                  <a:lnTo>
                    <a:pt x="6998" y="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38"/>
            <p:cNvSpPr/>
            <p:nvPr/>
          </p:nvSpPr>
          <p:spPr>
            <a:xfrm>
              <a:off x="5467450" y="1711075"/>
              <a:ext cx="118550" cy="222750"/>
            </a:xfrm>
            <a:custGeom>
              <a:avLst/>
              <a:gdLst/>
              <a:ahLst/>
              <a:cxnLst/>
              <a:rect l="l" t="t" r="r" b="b"/>
              <a:pathLst>
                <a:path w="4742" h="8910" extrusionOk="0">
                  <a:moveTo>
                    <a:pt x="4396" y="0"/>
                  </a:moveTo>
                  <a:cubicBezTo>
                    <a:pt x="1959" y="33"/>
                    <a:pt x="1" y="2018"/>
                    <a:pt x="1" y="4448"/>
                  </a:cubicBezTo>
                  <a:cubicBezTo>
                    <a:pt x="1" y="6885"/>
                    <a:pt x="1959" y="8870"/>
                    <a:pt x="4396" y="8903"/>
                  </a:cubicBezTo>
                  <a:lnTo>
                    <a:pt x="4396" y="8910"/>
                  </a:lnTo>
                  <a:cubicBezTo>
                    <a:pt x="4741" y="8890"/>
                    <a:pt x="4741" y="8372"/>
                    <a:pt x="4396" y="8352"/>
                  </a:cubicBezTo>
                  <a:cubicBezTo>
                    <a:pt x="2238" y="8352"/>
                    <a:pt x="492" y="6606"/>
                    <a:pt x="492" y="4455"/>
                  </a:cubicBezTo>
                  <a:cubicBezTo>
                    <a:pt x="492" y="2297"/>
                    <a:pt x="2238" y="551"/>
                    <a:pt x="4396" y="551"/>
                  </a:cubicBezTo>
                  <a:cubicBezTo>
                    <a:pt x="4741" y="531"/>
                    <a:pt x="4741" y="20"/>
                    <a:pt x="4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38"/>
            <p:cNvSpPr/>
            <p:nvPr/>
          </p:nvSpPr>
          <p:spPr>
            <a:xfrm>
              <a:off x="5546800" y="1681200"/>
              <a:ext cx="55125" cy="285325"/>
            </a:xfrm>
            <a:custGeom>
              <a:avLst/>
              <a:gdLst/>
              <a:ahLst/>
              <a:cxnLst/>
              <a:rect l="l" t="t" r="r" b="b"/>
              <a:pathLst>
                <a:path w="2205" h="11413" extrusionOk="0">
                  <a:moveTo>
                    <a:pt x="1262" y="0"/>
                  </a:moveTo>
                  <a:lnTo>
                    <a:pt x="950" y="13"/>
                  </a:lnTo>
                  <a:cubicBezTo>
                    <a:pt x="631" y="27"/>
                    <a:pt x="312" y="73"/>
                    <a:pt x="0" y="146"/>
                  </a:cubicBezTo>
                  <a:lnTo>
                    <a:pt x="0" y="11267"/>
                  </a:lnTo>
                  <a:cubicBezTo>
                    <a:pt x="312" y="11333"/>
                    <a:pt x="631" y="11380"/>
                    <a:pt x="950" y="11393"/>
                  </a:cubicBezTo>
                  <a:lnTo>
                    <a:pt x="1262" y="11413"/>
                  </a:lnTo>
                  <a:lnTo>
                    <a:pt x="2205" y="11413"/>
                  </a:lnTo>
                  <a:lnTo>
                    <a:pt x="2045" y="3419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38"/>
            <p:cNvSpPr/>
            <p:nvPr/>
          </p:nvSpPr>
          <p:spPr>
            <a:xfrm>
              <a:off x="5431600" y="1755725"/>
              <a:ext cx="93300" cy="136125"/>
            </a:xfrm>
            <a:custGeom>
              <a:avLst/>
              <a:gdLst/>
              <a:ahLst/>
              <a:cxnLst/>
              <a:rect l="l" t="t" r="r" b="b"/>
              <a:pathLst>
                <a:path w="3732" h="5445" extrusionOk="0">
                  <a:moveTo>
                    <a:pt x="857" y="0"/>
                  </a:moveTo>
                  <a:lnTo>
                    <a:pt x="718" y="306"/>
                  </a:lnTo>
                  <a:cubicBezTo>
                    <a:pt x="1" y="1839"/>
                    <a:pt x="1" y="3605"/>
                    <a:pt x="718" y="5139"/>
                  </a:cubicBezTo>
                  <a:lnTo>
                    <a:pt x="857" y="5444"/>
                  </a:lnTo>
                  <a:lnTo>
                    <a:pt x="3732" y="3539"/>
                  </a:lnTo>
                  <a:lnTo>
                    <a:pt x="3672" y="3333"/>
                  </a:lnTo>
                  <a:cubicBezTo>
                    <a:pt x="3566" y="2935"/>
                    <a:pt x="3566" y="2510"/>
                    <a:pt x="3672" y="2111"/>
                  </a:cubicBezTo>
                  <a:lnTo>
                    <a:pt x="3732" y="1906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38"/>
            <p:cNvSpPr/>
            <p:nvPr/>
          </p:nvSpPr>
          <p:spPr>
            <a:xfrm>
              <a:off x="5462300" y="1772475"/>
              <a:ext cx="28750" cy="101775"/>
            </a:xfrm>
            <a:custGeom>
              <a:avLst/>
              <a:gdLst/>
              <a:ahLst/>
              <a:cxnLst/>
              <a:rect l="l" t="t" r="r" b="b"/>
              <a:pathLst>
                <a:path w="1150" h="4071" extrusionOk="0">
                  <a:moveTo>
                    <a:pt x="645" y="1"/>
                  </a:moveTo>
                  <a:lnTo>
                    <a:pt x="645" y="1"/>
                  </a:lnTo>
                  <a:cubicBezTo>
                    <a:pt x="1" y="1282"/>
                    <a:pt x="21" y="2802"/>
                    <a:pt x="685" y="4070"/>
                  </a:cubicBezTo>
                  <a:lnTo>
                    <a:pt x="1150" y="3765"/>
                  </a:lnTo>
                  <a:cubicBezTo>
                    <a:pt x="871" y="3221"/>
                    <a:pt x="725" y="2610"/>
                    <a:pt x="725" y="1992"/>
                  </a:cubicBezTo>
                  <a:cubicBezTo>
                    <a:pt x="725" y="1408"/>
                    <a:pt x="851" y="831"/>
                    <a:pt x="1110" y="306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38"/>
            <p:cNvSpPr/>
            <p:nvPr/>
          </p:nvSpPr>
          <p:spPr>
            <a:xfrm>
              <a:off x="5520725" y="1765500"/>
              <a:ext cx="75050" cy="116375"/>
            </a:xfrm>
            <a:custGeom>
              <a:avLst/>
              <a:gdLst/>
              <a:ahLst/>
              <a:cxnLst/>
              <a:rect l="l" t="t" r="r" b="b"/>
              <a:pathLst>
                <a:path w="3002" h="4655" extrusionOk="0">
                  <a:moveTo>
                    <a:pt x="2305" y="1"/>
                  </a:moveTo>
                  <a:lnTo>
                    <a:pt x="1973" y="47"/>
                  </a:lnTo>
                  <a:cubicBezTo>
                    <a:pt x="837" y="213"/>
                    <a:pt x="1" y="1183"/>
                    <a:pt x="1" y="2331"/>
                  </a:cubicBezTo>
                  <a:cubicBezTo>
                    <a:pt x="1" y="3473"/>
                    <a:pt x="837" y="4442"/>
                    <a:pt x="1973" y="4608"/>
                  </a:cubicBezTo>
                  <a:lnTo>
                    <a:pt x="2305" y="4655"/>
                  </a:lnTo>
                  <a:lnTo>
                    <a:pt x="3002" y="4655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38"/>
            <p:cNvSpPr/>
            <p:nvPr/>
          </p:nvSpPr>
          <p:spPr>
            <a:xfrm>
              <a:off x="5546800" y="1765500"/>
              <a:ext cx="48975" cy="116550"/>
            </a:xfrm>
            <a:custGeom>
              <a:avLst/>
              <a:gdLst/>
              <a:ahLst/>
              <a:cxnLst/>
              <a:rect l="l" t="t" r="r" b="b"/>
              <a:pathLst>
                <a:path w="1959" h="4662" extrusionOk="0">
                  <a:moveTo>
                    <a:pt x="1255" y="1"/>
                  </a:moveTo>
                  <a:lnTo>
                    <a:pt x="923" y="47"/>
                  </a:lnTo>
                  <a:cubicBezTo>
                    <a:pt x="591" y="94"/>
                    <a:pt x="279" y="213"/>
                    <a:pt x="0" y="393"/>
                  </a:cubicBezTo>
                  <a:lnTo>
                    <a:pt x="0" y="4263"/>
                  </a:lnTo>
                  <a:cubicBezTo>
                    <a:pt x="279" y="4449"/>
                    <a:pt x="591" y="4569"/>
                    <a:pt x="923" y="4615"/>
                  </a:cubicBezTo>
                  <a:lnTo>
                    <a:pt x="1255" y="4661"/>
                  </a:lnTo>
                  <a:lnTo>
                    <a:pt x="1959" y="4661"/>
                  </a:lnTo>
                  <a:lnTo>
                    <a:pt x="19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38"/>
            <p:cNvSpPr/>
            <p:nvPr/>
          </p:nvSpPr>
          <p:spPr>
            <a:xfrm>
              <a:off x="5555750" y="1802025"/>
              <a:ext cx="43175" cy="43500"/>
            </a:xfrm>
            <a:custGeom>
              <a:avLst/>
              <a:gdLst/>
              <a:ahLst/>
              <a:cxnLst/>
              <a:rect l="l" t="t" r="r" b="b"/>
              <a:pathLst>
                <a:path w="1727" h="1740" extrusionOk="0">
                  <a:moveTo>
                    <a:pt x="864" y="0"/>
                  </a:moveTo>
                  <a:cubicBezTo>
                    <a:pt x="386" y="0"/>
                    <a:pt x="1" y="385"/>
                    <a:pt x="1" y="870"/>
                  </a:cubicBezTo>
                  <a:cubicBezTo>
                    <a:pt x="1" y="1348"/>
                    <a:pt x="386" y="1740"/>
                    <a:pt x="864" y="1740"/>
                  </a:cubicBezTo>
                  <a:cubicBezTo>
                    <a:pt x="1342" y="1740"/>
                    <a:pt x="1727" y="1348"/>
                    <a:pt x="1727" y="870"/>
                  </a:cubicBezTo>
                  <a:cubicBezTo>
                    <a:pt x="1727" y="385"/>
                    <a:pt x="1342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38"/>
            <p:cNvSpPr/>
            <p:nvPr/>
          </p:nvSpPr>
          <p:spPr>
            <a:xfrm>
              <a:off x="5577325" y="1680200"/>
              <a:ext cx="315550" cy="287150"/>
            </a:xfrm>
            <a:custGeom>
              <a:avLst/>
              <a:gdLst/>
              <a:ahLst/>
              <a:cxnLst/>
              <a:rect l="l" t="t" r="r" b="b"/>
              <a:pathLst>
                <a:path w="12622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11905" y="11486"/>
                  </a:lnTo>
                  <a:cubicBezTo>
                    <a:pt x="12303" y="11486"/>
                    <a:pt x="12622" y="11161"/>
                    <a:pt x="12622" y="10762"/>
                  </a:cubicBezTo>
                  <a:lnTo>
                    <a:pt x="12622" y="724"/>
                  </a:lnTo>
                  <a:cubicBezTo>
                    <a:pt x="12622" y="326"/>
                    <a:pt x="12303" y="0"/>
                    <a:pt x="11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38"/>
            <p:cNvSpPr/>
            <p:nvPr/>
          </p:nvSpPr>
          <p:spPr>
            <a:xfrm>
              <a:off x="5577325" y="1680200"/>
              <a:ext cx="82850" cy="287150"/>
            </a:xfrm>
            <a:custGeom>
              <a:avLst/>
              <a:gdLst/>
              <a:ahLst/>
              <a:cxnLst/>
              <a:rect l="l" t="t" r="r" b="b"/>
              <a:pathLst>
                <a:path w="3314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3314" y="11486"/>
                  </a:lnTo>
                  <a:cubicBezTo>
                    <a:pt x="2869" y="11486"/>
                    <a:pt x="2511" y="11121"/>
                    <a:pt x="2511" y="10676"/>
                  </a:cubicBezTo>
                  <a:lnTo>
                    <a:pt x="2511" y="810"/>
                  </a:lnTo>
                  <a:cubicBezTo>
                    <a:pt x="2511" y="359"/>
                    <a:pt x="2869" y="0"/>
                    <a:pt x="33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74" name="Google Shape;6174;p38"/>
          <p:cNvSpPr/>
          <p:nvPr/>
        </p:nvSpPr>
        <p:spPr>
          <a:xfrm rot="-166429">
            <a:off x="678810" y="674101"/>
            <a:ext cx="1054644" cy="454457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5" name="Google Shape;6175;p38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QUERY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6176" name="Google Shape;6176;p38"/>
          <p:cNvSpPr txBox="1">
            <a:spLocks noGrp="1"/>
          </p:cNvSpPr>
          <p:nvPr>
            <p:ph type="subTitle" idx="4294967295"/>
          </p:nvPr>
        </p:nvSpPr>
        <p:spPr>
          <a:xfrm flipH="1">
            <a:off x="1409700" y="3324175"/>
            <a:ext cx="9476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COMMON</a:t>
            </a:r>
            <a:endParaRPr sz="200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77" name="Google Shape;6177;p38"/>
          <p:cNvSpPr txBox="1">
            <a:spLocks noGrp="1"/>
          </p:cNvSpPr>
          <p:nvPr>
            <p:ph type="subTitle" idx="4294967295"/>
          </p:nvPr>
        </p:nvSpPr>
        <p:spPr>
          <a:xfrm>
            <a:off x="1251050" y="3561325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Find, Count, Min/Max, Duplicates</a:t>
            </a:r>
            <a:endParaRPr sz="1400" dirty="0"/>
          </a:p>
        </p:txBody>
      </p:sp>
      <p:sp>
        <p:nvSpPr>
          <p:cNvPr id="6178" name="Google Shape;6178;p38"/>
          <p:cNvSpPr/>
          <p:nvPr/>
        </p:nvSpPr>
        <p:spPr>
          <a:xfrm rot="371764">
            <a:off x="1692533" y="2399957"/>
            <a:ext cx="553131" cy="5531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79" name="Google Shape;6179;p38"/>
          <p:cNvCxnSpPr>
            <a:stCxn id="6178" idx="3"/>
          </p:cNvCxnSpPr>
          <p:nvPr/>
        </p:nvCxnSpPr>
        <p:spPr>
          <a:xfrm rot="10800000" flipH="1">
            <a:off x="2244049" y="2091372"/>
            <a:ext cx="1176000" cy="615000"/>
          </a:xfrm>
          <a:prstGeom prst="bentConnector3">
            <a:avLst>
              <a:gd name="adj1" fmla="val 5126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80" name="Google Shape;6180;p38"/>
          <p:cNvSpPr/>
          <p:nvPr/>
        </p:nvSpPr>
        <p:spPr>
          <a:xfrm rot="371764">
            <a:off x="5140483" y="2399957"/>
            <a:ext cx="553131" cy="5531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81" name="Google Shape;6181;p38"/>
          <p:cNvCxnSpPr/>
          <p:nvPr/>
        </p:nvCxnSpPr>
        <p:spPr>
          <a:xfrm>
            <a:off x="3990975" y="2093125"/>
            <a:ext cx="1145700" cy="613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82" name="Google Shape;6182;p38"/>
          <p:cNvCxnSpPr>
            <a:stCxn id="6180" idx="3"/>
            <a:endCxn id="6162" idx="1"/>
          </p:cNvCxnSpPr>
          <p:nvPr/>
        </p:nvCxnSpPr>
        <p:spPr>
          <a:xfrm rot="10800000" flipH="1">
            <a:off x="5691999" y="2104572"/>
            <a:ext cx="1182000" cy="601800"/>
          </a:xfrm>
          <a:prstGeom prst="bentConnector3">
            <a:avLst>
              <a:gd name="adj1" fmla="val 4823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83" name="Google Shape;6183;p38"/>
          <p:cNvSpPr/>
          <p:nvPr/>
        </p:nvSpPr>
        <p:spPr>
          <a:xfrm rot="-899608">
            <a:off x="3416486" y="1756470"/>
            <a:ext cx="553131" cy="55313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4" name="Google Shape;6184;p38"/>
          <p:cNvSpPr txBox="1">
            <a:spLocks noGrp="1"/>
          </p:cNvSpPr>
          <p:nvPr>
            <p:ph type="subTitle" idx="4294967295"/>
          </p:nvPr>
        </p:nvSpPr>
        <p:spPr>
          <a:xfrm flipH="1">
            <a:off x="3136325" y="2699850"/>
            <a:ext cx="11133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ARTISTS</a:t>
            </a:r>
            <a:endParaRPr sz="200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85" name="Google Shape;6185;p38"/>
          <p:cNvSpPr txBox="1">
            <a:spLocks noGrp="1"/>
          </p:cNvSpPr>
          <p:nvPr>
            <p:ph type="subTitle" idx="4294967295"/>
          </p:nvPr>
        </p:nvSpPr>
        <p:spPr>
          <a:xfrm>
            <a:off x="2687150" y="2944075"/>
            <a:ext cx="1914542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ArtistDetail, ListGenres, GroupArtistsGenres</a:t>
            </a:r>
            <a:endParaRPr sz="1400" dirty="0"/>
          </a:p>
        </p:txBody>
      </p:sp>
      <p:sp>
        <p:nvSpPr>
          <p:cNvPr id="6186" name="Google Shape;6186;p38"/>
          <p:cNvSpPr txBox="1">
            <a:spLocks noGrp="1"/>
          </p:cNvSpPr>
          <p:nvPr>
            <p:ph type="subTitle" idx="4294967295"/>
          </p:nvPr>
        </p:nvSpPr>
        <p:spPr>
          <a:xfrm flipH="1">
            <a:off x="4998619" y="3324175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TRACKS</a:t>
            </a:r>
            <a:endParaRPr sz="200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87" name="Google Shape;6187;p38"/>
          <p:cNvSpPr txBox="1">
            <a:spLocks noGrp="1"/>
          </p:cNvSpPr>
          <p:nvPr>
            <p:ph type="subTitle" idx="4294967295"/>
          </p:nvPr>
        </p:nvSpPr>
        <p:spPr>
          <a:xfrm>
            <a:off x="4472940" y="3561325"/>
            <a:ext cx="2014678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FindByArtistId</a:t>
            </a:r>
            <a:r>
              <a:rPr lang="en-US" sz="1400" dirty="0"/>
              <a:t>, </a:t>
            </a:r>
            <a:r>
              <a:rPr lang="en-US" sz="1400" dirty="0" err="1"/>
              <a:t>CountTracksByYears</a:t>
            </a:r>
            <a:r>
              <a:rPr lang="en-US" sz="1400" dirty="0"/>
              <a:t>, </a:t>
            </a:r>
            <a:r>
              <a:rPr lang="en-US" sz="1400" dirty="0" err="1"/>
              <a:t>AvgPopularityByYear</a:t>
            </a:r>
            <a:r>
              <a:rPr lang="en-US" sz="1400" dirty="0"/>
              <a:t>,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GroupTracks</a:t>
            </a:r>
            <a:r>
              <a:rPr lang="en-US" sz="1400" dirty="0"/>
              <a:t> </a:t>
            </a:r>
          </a:p>
        </p:txBody>
      </p:sp>
      <p:sp>
        <p:nvSpPr>
          <p:cNvPr id="6188" name="Google Shape;6188;p38"/>
          <p:cNvSpPr txBox="1">
            <a:spLocks noGrp="1"/>
          </p:cNvSpPr>
          <p:nvPr>
            <p:ph type="subTitle" idx="4294967295"/>
          </p:nvPr>
        </p:nvSpPr>
        <p:spPr>
          <a:xfrm flipH="1">
            <a:off x="6722569" y="2699850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LOOKUP</a:t>
            </a:r>
            <a:endParaRPr sz="200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89" name="Google Shape;6189;p38"/>
          <p:cNvSpPr txBox="1">
            <a:spLocks noGrp="1"/>
          </p:cNvSpPr>
          <p:nvPr>
            <p:ph type="subTitle" idx="4294967295"/>
          </p:nvPr>
        </p:nvSpPr>
        <p:spPr>
          <a:xfrm>
            <a:off x="6211624" y="2944075"/>
            <a:ext cx="2014677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Lookup,</a:t>
            </a:r>
            <a:br>
              <a:rPr lang="en" sz="1400" dirty="0"/>
            </a:br>
            <a:r>
              <a:rPr lang="it-IT" sz="1400" dirty="0" err="1"/>
              <a:t>LookupArtistsTracks</a:t>
            </a:r>
            <a:r>
              <a:rPr lang="it-IT" sz="1400" dirty="0"/>
              <a:t>, </a:t>
            </a:r>
            <a:r>
              <a:rPr lang="it-IT" sz="1400" dirty="0" err="1"/>
              <a:t>LookupGenresTracks</a:t>
            </a:r>
            <a:endParaRPr sz="1400" dirty="0"/>
          </a:p>
        </p:txBody>
      </p:sp>
      <p:grpSp>
        <p:nvGrpSpPr>
          <p:cNvPr id="6190" name="Google Shape;6190;p38"/>
          <p:cNvGrpSpPr/>
          <p:nvPr/>
        </p:nvGrpSpPr>
        <p:grpSpPr>
          <a:xfrm>
            <a:off x="1735075" y="2467363"/>
            <a:ext cx="468050" cy="418300"/>
            <a:chOff x="6195800" y="3543775"/>
            <a:chExt cx="468050" cy="418300"/>
          </a:xfrm>
        </p:grpSpPr>
        <p:sp>
          <p:nvSpPr>
            <p:cNvPr id="6191" name="Google Shape;6191;p38"/>
            <p:cNvSpPr/>
            <p:nvPr/>
          </p:nvSpPr>
          <p:spPr>
            <a:xfrm>
              <a:off x="6312800" y="3643875"/>
              <a:ext cx="69725" cy="69900"/>
            </a:xfrm>
            <a:custGeom>
              <a:avLst/>
              <a:gdLst/>
              <a:ahLst/>
              <a:cxnLst/>
              <a:rect l="l" t="t" r="r" b="b"/>
              <a:pathLst>
                <a:path w="2789" h="2796" extrusionOk="0">
                  <a:moveTo>
                    <a:pt x="0" y="1"/>
                  </a:moveTo>
                  <a:lnTo>
                    <a:pt x="0" y="2796"/>
                  </a:lnTo>
                  <a:lnTo>
                    <a:pt x="2789" y="279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38"/>
            <p:cNvSpPr/>
            <p:nvPr/>
          </p:nvSpPr>
          <p:spPr>
            <a:xfrm>
              <a:off x="6312800" y="3683375"/>
              <a:ext cx="69725" cy="30400"/>
            </a:xfrm>
            <a:custGeom>
              <a:avLst/>
              <a:gdLst/>
              <a:ahLst/>
              <a:cxnLst/>
              <a:rect l="l" t="t" r="r" b="b"/>
              <a:pathLst>
                <a:path w="2789" h="1216" extrusionOk="0">
                  <a:moveTo>
                    <a:pt x="0" y="1"/>
                  </a:moveTo>
                  <a:lnTo>
                    <a:pt x="0" y="1216"/>
                  </a:lnTo>
                  <a:lnTo>
                    <a:pt x="2789" y="121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38"/>
            <p:cNvSpPr/>
            <p:nvPr/>
          </p:nvSpPr>
          <p:spPr>
            <a:xfrm>
              <a:off x="6567400" y="3936650"/>
              <a:ext cx="36375" cy="13650"/>
            </a:xfrm>
            <a:custGeom>
              <a:avLst/>
              <a:gdLst/>
              <a:ahLst/>
              <a:cxnLst/>
              <a:rect l="l" t="t" r="r" b="b"/>
              <a:pathLst>
                <a:path w="145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1089" y="545"/>
                  </a:lnTo>
                  <a:cubicBezTo>
                    <a:pt x="1455" y="545"/>
                    <a:pt x="1455" y="1"/>
                    <a:pt x="10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38"/>
            <p:cNvSpPr/>
            <p:nvPr/>
          </p:nvSpPr>
          <p:spPr>
            <a:xfrm>
              <a:off x="6567400" y="3936650"/>
              <a:ext cx="18625" cy="13650"/>
            </a:xfrm>
            <a:custGeom>
              <a:avLst/>
              <a:gdLst/>
              <a:ahLst/>
              <a:cxnLst/>
              <a:rect l="l" t="t" r="r" b="b"/>
              <a:pathLst>
                <a:path w="7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744" y="545"/>
                  </a:lnTo>
                  <a:lnTo>
                    <a:pt x="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38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38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38"/>
            <p:cNvSpPr/>
            <p:nvPr/>
          </p:nvSpPr>
          <p:spPr>
            <a:xfrm>
              <a:off x="6369875" y="3543800"/>
              <a:ext cx="36225" cy="119200"/>
            </a:xfrm>
            <a:custGeom>
              <a:avLst/>
              <a:gdLst/>
              <a:ahLst/>
              <a:cxnLst/>
              <a:rect l="l" t="t" r="r" b="b"/>
              <a:pathLst>
                <a:path w="1449" h="4768" extrusionOk="0">
                  <a:moveTo>
                    <a:pt x="1050" y="0"/>
                  </a:moveTo>
                  <a:cubicBezTo>
                    <a:pt x="472" y="0"/>
                    <a:pt x="1" y="472"/>
                    <a:pt x="1" y="1056"/>
                  </a:cubicBezTo>
                  <a:lnTo>
                    <a:pt x="1" y="4767"/>
                  </a:lnTo>
                  <a:lnTo>
                    <a:pt x="1043" y="4767"/>
                  </a:lnTo>
                  <a:lnTo>
                    <a:pt x="1043" y="916"/>
                  </a:lnTo>
                  <a:cubicBezTo>
                    <a:pt x="1043" y="591"/>
                    <a:pt x="1196" y="279"/>
                    <a:pt x="1448" y="80"/>
                  </a:cubicBezTo>
                  <a:cubicBezTo>
                    <a:pt x="1322" y="27"/>
                    <a:pt x="1189" y="0"/>
                    <a:pt x="10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38"/>
            <p:cNvSpPr/>
            <p:nvPr/>
          </p:nvSpPr>
          <p:spPr>
            <a:xfrm>
              <a:off x="6290875" y="3671925"/>
              <a:ext cx="372975" cy="278375"/>
            </a:xfrm>
            <a:custGeom>
              <a:avLst/>
              <a:gdLst/>
              <a:ahLst/>
              <a:cxnLst/>
              <a:rect l="l" t="t" r="r" b="b"/>
              <a:pathLst>
                <a:path w="14919" h="11135" extrusionOk="0">
                  <a:moveTo>
                    <a:pt x="12456" y="1"/>
                  </a:moveTo>
                  <a:lnTo>
                    <a:pt x="12456" y="552"/>
                  </a:lnTo>
                  <a:lnTo>
                    <a:pt x="14069" y="552"/>
                  </a:lnTo>
                  <a:cubicBezTo>
                    <a:pt x="14235" y="552"/>
                    <a:pt x="14375" y="684"/>
                    <a:pt x="14375" y="857"/>
                  </a:cubicBezTo>
                  <a:lnTo>
                    <a:pt x="14375" y="7476"/>
                  </a:lnTo>
                  <a:cubicBezTo>
                    <a:pt x="14375" y="7948"/>
                    <a:pt x="13996" y="8333"/>
                    <a:pt x="13525" y="8333"/>
                  </a:cubicBezTo>
                  <a:lnTo>
                    <a:pt x="1368" y="8333"/>
                  </a:lnTo>
                  <a:cubicBezTo>
                    <a:pt x="612" y="8353"/>
                    <a:pt x="1" y="8970"/>
                    <a:pt x="1" y="9734"/>
                  </a:cubicBezTo>
                  <a:cubicBezTo>
                    <a:pt x="1" y="10490"/>
                    <a:pt x="612" y="11114"/>
                    <a:pt x="1368" y="11134"/>
                  </a:cubicBezTo>
                  <a:lnTo>
                    <a:pt x="9767" y="11134"/>
                  </a:lnTo>
                  <a:lnTo>
                    <a:pt x="9767" y="10590"/>
                  </a:lnTo>
                  <a:lnTo>
                    <a:pt x="1368" y="10590"/>
                  </a:lnTo>
                  <a:cubicBezTo>
                    <a:pt x="897" y="10590"/>
                    <a:pt x="512" y="10205"/>
                    <a:pt x="512" y="9734"/>
                  </a:cubicBezTo>
                  <a:cubicBezTo>
                    <a:pt x="512" y="9262"/>
                    <a:pt x="897" y="8877"/>
                    <a:pt x="1368" y="8877"/>
                  </a:cubicBezTo>
                  <a:lnTo>
                    <a:pt x="13525" y="8877"/>
                  </a:lnTo>
                  <a:cubicBezTo>
                    <a:pt x="14288" y="8877"/>
                    <a:pt x="14906" y="8260"/>
                    <a:pt x="14919" y="7496"/>
                  </a:cubicBezTo>
                  <a:lnTo>
                    <a:pt x="14919" y="857"/>
                  </a:lnTo>
                  <a:cubicBezTo>
                    <a:pt x="14919" y="386"/>
                    <a:pt x="14534" y="7"/>
                    <a:pt x="14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38"/>
            <p:cNvSpPr/>
            <p:nvPr/>
          </p:nvSpPr>
          <p:spPr>
            <a:xfrm>
              <a:off x="6195800" y="3625550"/>
              <a:ext cx="104400" cy="106475"/>
            </a:xfrm>
            <a:custGeom>
              <a:avLst/>
              <a:gdLst/>
              <a:ahLst/>
              <a:cxnLst/>
              <a:rect l="l" t="t" r="r" b="b"/>
              <a:pathLst>
                <a:path w="4176" h="4259" extrusionOk="0">
                  <a:moveTo>
                    <a:pt x="2562" y="1"/>
                  </a:moveTo>
                  <a:cubicBezTo>
                    <a:pt x="1752" y="1"/>
                    <a:pt x="953" y="460"/>
                    <a:pt x="597" y="1298"/>
                  </a:cubicBezTo>
                  <a:cubicBezTo>
                    <a:pt x="1" y="2702"/>
                    <a:pt x="1031" y="4259"/>
                    <a:pt x="2559" y="4259"/>
                  </a:cubicBezTo>
                  <a:cubicBezTo>
                    <a:pt x="2562" y="4259"/>
                    <a:pt x="2566" y="4259"/>
                    <a:pt x="2569" y="4259"/>
                  </a:cubicBezTo>
                  <a:cubicBezTo>
                    <a:pt x="3146" y="4259"/>
                    <a:pt x="3697" y="4020"/>
                    <a:pt x="4096" y="3595"/>
                  </a:cubicBezTo>
                  <a:lnTo>
                    <a:pt x="4176" y="3515"/>
                  </a:lnTo>
                  <a:lnTo>
                    <a:pt x="4176" y="740"/>
                  </a:lnTo>
                  <a:lnTo>
                    <a:pt x="4096" y="661"/>
                  </a:lnTo>
                  <a:cubicBezTo>
                    <a:pt x="3669" y="212"/>
                    <a:pt x="3113" y="1"/>
                    <a:pt x="25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38"/>
            <p:cNvSpPr/>
            <p:nvPr/>
          </p:nvSpPr>
          <p:spPr>
            <a:xfrm>
              <a:off x="6202075" y="3663625"/>
              <a:ext cx="98300" cy="68400"/>
            </a:xfrm>
            <a:custGeom>
              <a:avLst/>
              <a:gdLst/>
              <a:ahLst/>
              <a:cxnLst/>
              <a:rect l="l" t="t" r="r" b="b"/>
              <a:pathLst>
                <a:path w="3932" h="2736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" y="937"/>
                    <a:pt x="392" y="1953"/>
                    <a:pt x="1242" y="2444"/>
                  </a:cubicBezTo>
                  <a:cubicBezTo>
                    <a:pt x="1577" y="2640"/>
                    <a:pt x="1946" y="2735"/>
                    <a:pt x="2313" y="2735"/>
                  </a:cubicBezTo>
                  <a:cubicBezTo>
                    <a:pt x="2877" y="2735"/>
                    <a:pt x="3434" y="2509"/>
                    <a:pt x="3845" y="2079"/>
                  </a:cubicBezTo>
                  <a:lnTo>
                    <a:pt x="3931" y="1992"/>
                  </a:lnTo>
                  <a:lnTo>
                    <a:pt x="3931" y="777"/>
                  </a:lnTo>
                  <a:lnTo>
                    <a:pt x="3845" y="857"/>
                  </a:lnTo>
                  <a:cubicBezTo>
                    <a:pt x="3446" y="1275"/>
                    <a:pt x="2895" y="1514"/>
                    <a:pt x="2318" y="1514"/>
                  </a:cubicBezTo>
                  <a:cubicBezTo>
                    <a:pt x="1375" y="1514"/>
                    <a:pt x="552" y="897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38"/>
            <p:cNvSpPr/>
            <p:nvPr/>
          </p:nvSpPr>
          <p:spPr>
            <a:xfrm>
              <a:off x="6369875" y="3543775"/>
              <a:ext cx="207175" cy="263275"/>
            </a:xfrm>
            <a:custGeom>
              <a:avLst/>
              <a:gdLst/>
              <a:ahLst/>
              <a:cxnLst/>
              <a:rect l="l" t="t" r="r" b="b"/>
              <a:pathLst>
                <a:path w="8287" h="10531" extrusionOk="0">
                  <a:moveTo>
                    <a:pt x="7240" y="1"/>
                  </a:moveTo>
                  <a:cubicBezTo>
                    <a:pt x="7228" y="1"/>
                    <a:pt x="7216" y="1"/>
                    <a:pt x="7204" y="1"/>
                  </a:cubicBezTo>
                  <a:cubicBezTo>
                    <a:pt x="6627" y="28"/>
                    <a:pt x="6175" y="506"/>
                    <a:pt x="6182" y="1077"/>
                  </a:cubicBezTo>
                  <a:lnTo>
                    <a:pt x="6182" y="6023"/>
                  </a:lnTo>
                  <a:cubicBezTo>
                    <a:pt x="6182" y="6116"/>
                    <a:pt x="6175" y="6209"/>
                    <a:pt x="6149" y="6295"/>
                  </a:cubicBezTo>
                  <a:lnTo>
                    <a:pt x="3945" y="6295"/>
                  </a:lnTo>
                  <a:cubicBezTo>
                    <a:pt x="4536" y="6295"/>
                    <a:pt x="5007" y="5804"/>
                    <a:pt x="4994" y="5206"/>
                  </a:cubicBezTo>
                  <a:cubicBezTo>
                    <a:pt x="4967" y="4635"/>
                    <a:pt x="4496" y="4184"/>
                    <a:pt x="3918" y="4184"/>
                  </a:cubicBezTo>
                  <a:lnTo>
                    <a:pt x="519" y="4184"/>
                  </a:lnTo>
                  <a:cubicBezTo>
                    <a:pt x="233" y="4184"/>
                    <a:pt x="1" y="4416"/>
                    <a:pt x="1" y="4702"/>
                  </a:cubicBezTo>
                  <a:lnTo>
                    <a:pt x="1" y="6322"/>
                  </a:lnTo>
                  <a:cubicBezTo>
                    <a:pt x="1" y="8619"/>
                    <a:pt x="1833" y="10518"/>
                    <a:pt x="4117" y="10531"/>
                  </a:cubicBezTo>
                  <a:cubicBezTo>
                    <a:pt x="4121" y="10531"/>
                    <a:pt x="4125" y="10531"/>
                    <a:pt x="4130" y="10531"/>
                  </a:cubicBezTo>
                  <a:cubicBezTo>
                    <a:pt x="6428" y="10531"/>
                    <a:pt x="8287" y="8668"/>
                    <a:pt x="8287" y="6368"/>
                  </a:cubicBezTo>
                  <a:lnTo>
                    <a:pt x="8287" y="1057"/>
                  </a:lnTo>
                  <a:cubicBezTo>
                    <a:pt x="8287" y="471"/>
                    <a:pt x="7815" y="1"/>
                    <a:pt x="72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38"/>
            <p:cNvSpPr/>
            <p:nvPr/>
          </p:nvSpPr>
          <p:spPr>
            <a:xfrm>
              <a:off x="6369875" y="3648350"/>
              <a:ext cx="115900" cy="158700"/>
            </a:xfrm>
            <a:custGeom>
              <a:avLst/>
              <a:gdLst/>
              <a:ahLst/>
              <a:cxnLst/>
              <a:rect l="l" t="t" r="r" b="b"/>
              <a:pathLst>
                <a:path w="4636" h="6348" extrusionOk="0">
                  <a:moveTo>
                    <a:pt x="512" y="1"/>
                  </a:moveTo>
                  <a:cubicBezTo>
                    <a:pt x="227" y="1"/>
                    <a:pt x="1" y="233"/>
                    <a:pt x="1" y="519"/>
                  </a:cubicBezTo>
                  <a:lnTo>
                    <a:pt x="1" y="2139"/>
                  </a:lnTo>
                  <a:cubicBezTo>
                    <a:pt x="1" y="4436"/>
                    <a:pt x="1833" y="6335"/>
                    <a:pt x="4117" y="6348"/>
                  </a:cubicBezTo>
                  <a:cubicBezTo>
                    <a:pt x="4290" y="6348"/>
                    <a:pt x="4462" y="6341"/>
                    <a:pt x="4635" y="6321"/>
                  </a:cubicBezTo>
                  <a:cubicBezTo>
                    <a:pt x="2570" y="6069"/>
                    <a:pt x="984" y="4276"/>
                    <a:pt x="984" y="2139"/>
                  </a:cubicBezTo>
                  <a:lnTo>
                    <a:pt x="984" y="519"/>
                  </a:lnTo>
                  <a:cubicBezTo>
                    <a:pt x="977" y="233"/>
                    <a:pt x="1209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38"/>
            <p:cNvSpPr/>
            <p:nvPr/>
          </p:nvSpPr>
          <p:spPr>
            <a:xfrm>
              <a:off x="6523575" y="3543775"/>
              <a:ext cx="39525" cy="157400"/>
            </a:xfrm>
            <a:custGeom>
              <a:avLst/>
              <a:gdLst/>
              <a:ahLst/>
              <a:cxnLst/>
              <a:rect l="l" t="t" r="r" b="b"/>
              <a:pathLst>
                <a:path w="1581" h="6296" extrusionOk="0">
                  <a:moveTo>
                    <a:pt x="1095" y="1"/>
                  </a:moveTo>
                  <a:cubicBezTo>
                    <a:pt x="1082" y="1"/>
                    <a:pt x="1069" y="1"/>
                    <a:pt x="1056" y="1"/>
                  </a:cubicBezTo>
                  <a:cubicBezTo>
                    <a:pt x="479" y="28"/>
                    <a:pt x="27" y="506"/>
                    <a:pt x="41" y="1077"/>
                  </a:cubicBezTo>
                  <a:lnTo>
                    <a:pt x="41" y="6023"/>
                  </a:lnTo>
                  <a:cubicBezTo>
                    <a:pt x="34" y="6116"/>
                    <a:pt x="27" y="6209"/>
                    <a:pt x="1" y="6295"/>
                  </a:cubicBezTo>
                  <a:lnTo>
                    <a:pt x="983" y="6295"/>
                  </a:lnTo>
                  <a:cubicBezTo>
                    <a:pt x="1003" y="6202"/>
                    <a:pt x="1017" y="6116"/>
                    <a:pt x="1017" y="6023"/>
                  </a:cubicBezTo>
                  <a:lnTo>
                    <a:pt x="1017" y="1077"/>
                  </a:lnTo>
                  <a:cubicBezTo>
                    <a:pt x="1017" y="678"/>
                    <a:pt x="1236" y="313"/>
                    <a:pt x="1581" y="127"/>
                  </a:cubicBezTo>
                  <a:cubicBezTo>
                    <a:pt x="1433" y="41"/>
                    <a:pt x="1262" y="1"/>
                    <a:pt x="10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38"/>
            <p:cNvSpPr/>
            <p:nvPr/>
          </p:nvSpPr>
          <p:spPr>
            <a:xfrm>
              <a:off x="6524250" y="3543900"/>
              <a:ext cx="39850" cy="131700"/>
            </a:xfrm>
            <a:custGeom>
              <a:avLst/>
              <a:gdLst/>
              <a:ahLst/>
              <a:cxnLst/>
              <a:rect l="l" t="t" r="r" b="b"/>
              <a:pathLst>
                <a:path w="1594" h="5268" extrusionOk="0">
                  <a:moveTo>
                    <a:pt x="1065" y="1"/>
                  </a:moveTo>
                  <a:cubicBezTo>
                    <a:pt x="1042" y="1"/>
                    <a:pt x="1019" y="1"/>
                    <a:pt x="996" y="3"/>
                  </a:cubicBezTo>
                  <a:cubicBezTo>
                    <a:pt x="432" y="43"/>
                    <a:pt x="0" y="514"/>
                    <a:pt x="14" y="1078"/>
                  </a:cubicBezTo>
                  <a:lnTo>
                    <a:pt x="14" y="5268"/>
                  </a:lnTo>
                  <a:lnTo>
                    <a:pt x="691" y="5268"/>
                  </a:lnTo>
                  <a:cubicBezTo>
                    <a:pt x="903" y="5268"/>
                    <a:pt x="1083" y="5088"/>
                    <a:pt x="1083" y="4869"/>
                  </a:cubicBezTo>
                  <a:lnTo>
                    <a:pt x="1083" y="1052"/>
                  </a:lnTo>
                  <a:cubicBezTo>
                    <a:pt x="1083" y="680"/>
                    <a:pt x="1275" y="335"/>
                    <a:pt x="1594" y="149"/>
                  </a:cubicBezTo>
                  <a:cubicBezTo>
                    <a:pt x="1434" y="49"/>
                    <a:pt x="1249" y="1"/>
                    <a:pt x="10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38"/>
            <p:cNvSpPr/>
            <p:nvPr/>
          </p:nvSpPr>
          <p:spPr>
            <a:xfrm>
              <a:off x="6505500" y="3643875"/>
              <a:ext cx="106750" cy="70225"/>
            </a:xfrm>
            <a:custGeom>
              <a:avLst/>
              <a:gdLst/>
              <a:ahLst/>
              <a:cxnLst/>
              <a:rect l="l" t="t" r="r" b="b"/>
              <a:pathLst>
                <a:path w="4270" h="2809" extrusionOk="0">
                  <a:moveTo>
                    <a:pt x="0" y="1"/>
                  </a:moveTo>
                  <a:lnTo>
                    <a:pt x="0" y="2796"/>
                  </a:lnTo>
                  <a:lnTo>
                    <a:pt x="3698" y="2809"/>
                  </a:lnTo>
                  <a:cubicBezTo>
                    <a:pt x="4017" y="2802"/>
                    <a:pt x="4269" y="2543"/>
                    <a:pt x="4269" y="2225"/>
                  </a:cubicBezTo>
                  <a:lnTo>
                    <a:pt x="4269" y="578"/>
                  </a:lnTo>
                  <a:cubicBezTo>
                    <a:pt x="4269" y="260"/>
                    <a:pt x="4017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38"/>
            <p:cNvSpPr/>
            <p:nvPr/>
          </p:nvSpPr>
          <p:spPr>
            <a:xfrm>
              <a:off x="6514625" y="3668950"/>
              <a:ext cx="97625" cy="44825"/>
            </a:xfrm>
            <a:custGeom>
              <a:avLst/>
              <a:gdLst/>
              <a:ahLst/>
              <a:cxnLst/>
              <a:rect l="l" t="t" r="r" b="b"/>
              <a:pathLst>
                <a:path w="3905" h="1793" extrusionOk="0">
                  <a:moveTo>
                    <a:pt x="3904" y="0"/>
                  </a:moveTo>
                  <a:cubicBezTo>
                    <a:pt x="3904" y="319"/>
                    <a:pt x="3645" y="578"/>
                    <a:pt x="3333" y="578"/>
                  </a:cubicBezTo>
                  <a:lnTo>
                    <a:pt x="0" y="578"/>
                  </a:lnTo>
                  <a:lnTo>
                    <a:pt x="0" y="1793"/>
                  </a:lnTo>
                  <a:lnTo>
                    <a:pt x="3333" y="1793"/>
                  </a:lnTo>
                  <a:cubicBezTo>
                    <a:pt x="3652" y="1793"/>
                    <a:pt x="3904" y="1534"/>
                    <a:pt x="3904" y="1215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38"/>
            <p:cNvSpPr/>
            <p:nvPr/>
          </p:nvSpPr>
          <p:spPr>
            <a:xfrm>
              <a:off x="6470300" y="3623300"/>
              <a:ext cx="54975" cy="97275"/>
            </a:xfrm>
            <a:custGeom>
              <a:avLst/>
              <a:gdLst/>
              <a:ahLst/>
              <a:cxnLst/>
              <a:rect l="l" t="t" r="r" b="b"/>
              <a:pathLst>
                <a:path w="2199" h="3891" extrusionOk="0">
                  <a:moveTo>
                    <a:pt x="1083" y="0"/>
                  </a:moveTo>
                  <a:cubicBezTo>
                    <a:pt x="924" y="0"/>
                    <a:pt x="771" y="27"/>
                    <a:pt x="625" y="93"/>
                  </a:cubicBezTo>
                  <a:cubicBezTo>
                    <a:pt x="240" y="259"/>
                    <a:pt x="1" y="644"/>
                    <a:pt x="21" y="1063"/>
                  </a:cubicBezTo>
                  <a:lnTo>
                    <a:pt x="67" y="2888"/>
                  </a:lnTo>
                  <a:cubicBezTo>
                    <a:pt x="74" y="3426"/>
                    <a:pt x="499" y="3858"/>
                    <a:pt x="1030" y="3891"/>
                  </a:cubicBezTo>
                  <a:lnTo>
                    <a:pt x="1083" y="3891"/>
                  </a:lnTo>
                  <a:cubicBezTo>
                    <a:pt x="1694" y="3891"/>
                    <a:pt x="2198" y="3419"/>
                    <a:pt x="2198" y="2835"/>
                  </a:cubicBezTo>
                  <a:lnTo>
                    <a:pt x="2198" y="1049"/>
                  </a:lnTo>
                  <a:cubicBezTo>
                    <a:pt x="2198" y="472"/>
                    <a:pt x="1694" y="0"/>
                    <a:pt x="10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38"/>
            <p:cNvSpPr/>
            <p:nvPr/>
          </p:nvSpPr>
          <p:spPr>
            <a:xfrm>
              <a:off x="6421675" y="3623350"/>
              <a:ext cx="51475" cy="97225"/>
            </a:xfrm>
            <a:custGeom>
              <a:avLst/>
              <a:gdLst/>
              <a:ahLst/>
              <a:cxnLst/>
              <a:rect l="l" t="t" r="r" b="b"/>
              <a:pathLst>
                <a:path w="2059" h="3889" extrusionOk="0">
                  <a:moveTo>
                    <a:pt x="1005" y="0"/>
                  </a:moveTo>
                  <a:cubicBezTo>
                    <a:pt x="539" y="0"/>
                    <a:pt x="125" y="309"/>
                    <a:pt x="0" y="762"/>
                  </a:cubicBezTo>
                  <a:lnTo>
                    <a:pt x="34" y="2906"/>
                  </a:lnTo>
                  <a:cubicBezTo>
                    <a:pt x="40" y="3424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587" y="3889"/>
                    <a:pt x="2059" y="3417"/>
                    <a:pt x="2059" y="2833"/>
                  </a:cubicBezTo>
                  <a:lnTo>
                    <a:pt x="2059" y="1074"/>
                  </a:lnTo>
                  <a:cubicBezTo>
                    <a:pt x="2059" y="523"/>
                    <a:pt x="1647" y="58"/>
                    <a:pt x="1102" y="5"/>
                  </a:cubicBezTo>
                  <a:cubicBezTo>
                    <a:pt x="1070" y="2"/>
                    <a:pt x="1037" y="0"/>
                    <a:pt x="10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38"/>
            <p:cNvSpPr/>
            <p:nvPr/>
          </p:nvSpPr>
          <p:spPr>
            <a:xfrm>
              <a:off x="6470300" y="3623300"/>
              <a:ext cx="37700" cy="97275"/>
            </a:xfrm>
            <a:custGeom>
              <a:avLst/>
              <a:gdLst/>
              <a:ahLst/>
              <a:cxnLst/>
              <a:rect l="l" t="t" r="r" b="b"/>
              <a:pathLst>
                <a:path w="1508" h="3891" extrusionOk="0">
                  <a:moveTo>
                    <a:pt x="1030" y="0"/>
                  </a:moveTo>
                  <a:cubicBezTo>
                    <a:pt x="445" y="34"/>
                    <a:pt x="1" y="531"/>
                    <a:pt x="21" y="1116"/>
                  </a:cubicBezTo>
                  <a:lnTo>
                    <a:pt x="67" y="2882"/>
                  </a:lnTo>
                  <a:cubicBezTo>
                    <a:pt x="80" y="3419"/>
                    <a:pt x="492" y="3858"/>
                    <a:pt x="1030" y="3891"/>
                  </a:cubicBezTo>
                  <a:lnTo>
                    <a:pt x="1083" y="3891"/>
                  </a:lnTo>
                  <a:cubicBezTo>
                    <a:pt x="1229" y="3891"/>
                    <a:pt x="1375" y="3864"/>
                    <a:pt x="1508" y="3811"/>
                  </a:cubicBezTo>
                  <a:cubicBezTo>
                    <a:pt x="1143" y="3645"/>
                    <a:pt x="910" y="3287"/>
                    <a:pt x="897" y="2888"/>
                  </a:cubicBezTo>
                  <a:lnTo>
                    <a:pt x="850" y="1063"/>
                  </a:lnTo>
                  <a:cubicBezTo>
                    <a:pt x="837" y="644"/>
                    <a:pt x="1076" y="259"/>
                    <a:pt x="1455" y="93"/>
                  </a:cubicBezTo>
                  <a:lnTo>
                    <a:pt x="1501" y="73"/>
                  </a:lnTo>
                  <a:cubicBezTo>
                    <a:pt x="1368" y="27"/>
                    <a:pt x="1222" y="0"/>
                    <a:pt x="10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38"/>
            <p:cNvSpPr/>
            <p:nvPr/>
          </p:nvSpPr>
          <p:spPr>
            <a:xfrm>
              <a:off x="6421675" y="3623350"/>
              <a:ext cx="35875" cy="97225"/>
            </a:xfrm>
            <a:custGeom>
              <a:avLst/>
              <a:gdLst/>
              <a:ahLst/>
              <a:cxnLst/>
              <a:rect l="l" t="t" r="r" b="b"/>
              <a:pathLst>
                <a:path w="1435" h="3889" extrusionOk="0">
                  <a:moveTo>
                    <a:pt x="1007" y="1"/>
                  </a:moveTo>
                  <a:cubicBezTo>
                    <a:pt x="540" y="1"/>
                    <a:pt x="125" y="315"/>
                    <a:pt x="0" y="768"/>
                  </a:cubicBezTo>
                  <a:lnTo>
                    <a:pt x="34" y="2913"/>
                  </a:lnTo>
                  <a:cubicBezTo>
                    <a:pt x="40" y="3431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156" y="3889"/>
                    <a:pt x="1302" y="3856"/>
                    <a:pt x="1434" y="3796"/>
                  </a:cubicBezTo>
                  <a:cubicBezTo>
                    <a:pt x="1096" y="3630"/>
                    <a:pt x="877" y="3285"/>
                    <a:pt x="870" y="2906"/>
                  </a:cubicBezTo>
                  <a:lnTo>
                    <a:pt x="837" y="1027"/>
                  </a:lnTo>
                  <a:cubicBezTo>
                    <a:pt x="824" y="642"/>
                    <a:pt x="1036" y="284"/>
                    <a:pt x="1375" y="111"/>
                  </a:cubicBezTo>
                  <a:lnTo>
                    <a:pt x="1421" y="91"/>
                  </a:lnTo>
                  <a:cubicBezTo>
                    <a:pt x="1322" y="45"/>
                    <a:pt x="1209" y="12"/>
                    <a:pt x="1102" y="5"/>
                  </a:cubicBezTo>
                  <a:cubicBezTo>
                    <a:pt x="1070" y="2"/>
                    <a:pt x="1038" y="1"/>
                    <a:pt x="1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38"/>
            <p:cNvSpPr/>
            <p:nvPr/>
          </p:nvSpPr>
          <p:spPr>
            <a:xfrm>
              <a:off x="6411225" y="3648350"/>
              <a:ext cx="83000" cy="52825"/>
            </a:xfrm>
            <a:custGeom>
              <a:avLst/>
              <a:gdLst/>
              <a:ahLst/>
              <a:cxnLst/>
              <a:rect l="l" t="t" r="r" b="b"/>
              <a:pathLst>
                <a:path w="3320" h="2113" extrusionOk="0">
                  <a:moveTo>
                    <a:pt x="0" y="1"/>
                  </a:moveTo>
                  <a:lnTo>
                    <a:pt x="0" y="2112"/>
                  </a:lnTo>
                  <a:lnTo>
                    <a:pt x="2264" y="2112"/>
                  </a:lnTo>
                  <a:cubicBezTo>
                    <a:pt x="2848" y="2112"/>
                    <a:pt x="3320" y="1634"/>
                    <a:pt x="3320" y="1056"/>
                  </a:cubicBezTo>
                  <a:cubicBezTo>
                    <a:pt x="3320" y="472"/>
                    <a:pt x="2848" y="1"/>
                    <a:pt x="2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38"/>
            <p:cNvSpPr/>
            <p:nvPr/>
          </p:nvSpPr>
          <p:spPr>
            <a:xfrm>
              <a:off x="6524075" y="3924700"/>
              <a:ext cx="53800" cy="37375"/>
            </a:xfrm>
            <a:custGeom>
              <a:avLst/>
              <a:gdLst/>
              <a:ahLst/>
              <a:cxnLst/>
              <a:rect l="l" t="t" r="r" b="b"/>
              <a:pathLst>
                <a:path w="2152" h="1495" extrusionOk="0">
                  <a:moveTo>
                    <a:pt x="778" y="1"/>
                  </a:moveTo>
                  <a:cubicBezTo>
                    <a:pt x="373" y="1"/>
                    <a:pt x="41" y="320"/>
                    <a:pt x="21" y="725"/>
                  </a:cubicBezTo>
                  <a:cubicBezTo>
                    <a:pt x="1" y="1143"/>
                    <a:pt x="339" y="1495"/>
                    <a:pt x="758" y="1495"/>
                  </a:cubicBezTo>
                  <a:lnTo>
                    <a:pt x="1966" y="1495"/>
                  </a:lnTo>
                  <a:cubicBezTo>
                    <a:pt x="2072" y="1495"/>
                    <a:pt x="2152" y="1415"/>
                    <a:pt x="2152" y="1309"/>
                  </a:cubicBezTo>
                  <a:lnTo>
                    <a:pt x="2152" y="187"/>
                  </a:lnTo>
                  <a:cubicBezTo>
                    <a:pt x="2152" y="87"/>
                    <a:pt x="2072" y="1"/>
                    <a:pt x="1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38"/>
            <p:cNvSpPr/>
            <p:nvPr/>
          </p:nvSpPr>
          <p:spPr>
            <a:xfrm>
              <a:off x="6524075" y="3934500"/>
              <a:ext cx="53800" cy="27575"/>
            </a:xfrm>
            <a:custGeom>
              <a:avLst/>
              <a:gdLst/>
              <a:ahLst/>
              <a:cxnLst/>
              <a:rect l="l" t="t" r="r" b="b"/>
              <a:pathLst>
                <a:path w="2152" h="1103" extrusionOk="0">
                  <a:moveTo>
                    <a:pt x="107" y="1"/>
                  </a:moveTo>
                  <a:cubicBezTo>
                    <a:pt x="54" y="107"/>
                    <a:pt x="21" y="213"/>
                    <a:pt x="21" y="333"/>
                  </a:cubicBezTo>
                  <a:cubicBezTo>
                    <a:pt x="1" y="751"/>
                    <a:pt x="339" y="1103"/>
                    <a:pt x="758" y="1103"/>
                  </a:cubicBezTo>
                  <a:lnTo>
                    <a:pt x="1966" y="1103"/>
                  </a:lnTo>
                  <a:cubicBezTo>
                    <a:pt x="2072" y="1103"/>
                    <a:pt x="2152" y="1023"/>
                    <a:pt x="2152" y="917"/>
                  </a:cubicBezTo>
                  <a:lnTo>
                    <a:pt x="2152" y="206"/>
                  </a:lnTo>
                  <a:cubicBezTo>
                    <a:pt x="2152" y="306"/>
                    <a:pt x="2072" y="392"/>
                    <a:pt x="1966" y="392"/>
                  </a:cubicBezTo>
                  <a:lnTo>
                    <a:pt x="758" y="392"/>
                  </a:lnTo>
                  <a:cubicBezTo>
                    <a:pt x="485" y="392"/>
                    <a:pt x="240" y="240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38"/>
            <p:cNvSpPr/>
            <p:nvPr/>
          </p:nvSpPr>
          <p:spPr>
            <a:xfrm>
              <a:off x="6299025" y="3632425"/>
              <a:ext cx="26900" cy="92300"/>
            </a:xfrm>
            <a:custGeom>
              <a:avLst/>
              <a:gdLst/>
              <a:ahLst/>
              <a:cxnLst/>
              <a:rect l="l" t="t" r="r" b="b"/>
              <a:pathLst>
                <a:path w="1076" h="3692" extrusionOk="0">
                  <a:moveTo>
                    <a:pt x="538" y="0"/>
                  </a:moveTo>
                  <a:cubicBezTo>
                    <a:pt x="239" y="0"/>
                    <a:pt x="0" y="246"/>
                    <a:pt x="13" y="545"/>
                  </a:cubicBezTo>
                  <a:lnTo>
                    <a:pt x="13" y="3167"/>
                  </a:lnTo>
                  <a:cubicBezTo>
                    <a:pt x="13" y="3453"/>
                    <a:pt x="246" y="3692"/>
                    <a:pt x="538" y="3692"/>
                  </a:cubicBezTo>
                  <a:cubicBezTo>
                    <a:pt x="823" y="3692"/>
                    <a:pt x="1062" y="3453"/>
                    <a:pt x="1062" y="3167"/>
                  </a:cubicBezTo>
                  <a:lnTo>
                    <a:pt x="1062" y="545"/>
                  </a:lnTo>
                  <a:cubicBezTo>
                    <a:pt x="1076" y="246"/>
                    <a:pt x="837" y="0"/>
                    <a:pt x="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38"/>
            <p:cNvSpPr/>
            <p:nvPr/>
          </p:nvSpPr>
          <p:spPr>
            <a:xfrm>
              <a:off x="6299025" y="3681050"/>
              <a:ext cx="26900" cy="44175"/>
            </a:xfrm>
            <a:custGeom>
              <a:avLst/>
              <a:gdLst/>
              <a:ahLst/>
              <a:cxnLst/>
              <a:rect l="l" t="t" r="r" b="b"/>
              <a:pathLst>
                <a:path w="1076" h="1767" extrusionOk="0">
                  <a:moveTo>
                    <a:pt x="13" y="1"/>
                  </a:moveTo>
                  <a:lnTo>
                    <a:pt x="13" y="1222"/>
                  </a:lnTo>
                  <a:cubicBezTo>
                    <a:pt x="0" y="1521"/>
                    <a:pt x="239" y="1767"/>
                    <a:pt x="538" y="1767"/>
                  </a:cubicBezTo>
                  <a:cubicBezTo>
                    <a:pt x="837" y="1767"/>
                    <a:pt x="1076" y="1521"/>
                    <a:pt x="1062" y="1222"/>
                  </a:cubicBezTo>
                  <a:lnTo>
                    <a:pt x="1062" y="7"/>
                  </a:lnTo>
                  <a:cubicBezTo>
                    <a:pt x="1062" y="293"/>
                    <a:pt x="823" y="525"/>
                    <a:pt x="538" y="532"/>
                  </a:cubicBezTo>
                  <a:cubicBezTo>
                    <a:pt x="246" y="525"/>
                    <a:pt x="13" y="293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38"/>
            <p:cNvSpPr/>
            <p:nvPr/>
          </p:nvSpPr>
          <p:spPr>
            <a:xfrm>
              <a:off x="6267150" y="3640475"/>
              <a:ext cx="18275" cy="18125"/>
            </a:xfrm>
            <a:custGeom>
              <a:avLst/>
              <a:gdLst/>
              <a:ahLst/>
              <a:cxnLst/>
              <a:rect l="l" t="t" r="r" b="b"/>
              <a:pathLst>
                <a:path w="731" h="725" extrusionOk="0">
                  <a:moveTo>
                    <a:pt x="365" y="0"/>
                  </a:moveTo>
                  <a:cubicBezTo>
                    <a:pt x="339" y="0"/>
                    <a:pt x="312" y="10"/>
                    <a:pt x="292" y="30"/>
                  </a:cubicBezTo>
                  <a:lnTo>
                    <a:pt x="40" y="289"/>
                  </a:lnTo>
                  <a:cubicBezTo>
                    <a:pt x="0" y="329"/>
                    <a:pt x="0" y="396"/>
                    <a:pt x="40" y="435"/>
                  </a:cubicBezTo>
                  <a:lnTo>
                    <a:pt x="292" y="694"/>
                  </a:lnTo>
                  <a:cubicBezTo>
                    <a:pt x="312" y="714"/>
                    <a:pt x="339" y="724"/>
                    <a:pt x="365" y="724"/>
                  </a:cubicBezTo>
                  <a:cubicBezTo>
                    <a:pt x="392" y="724"/>
                    <a:pt x="419" y="714"/>
                    <a:pt x="439" y="694"/>
                  </a:cubicBezTo>
                  <a:lnTo>
                    <a:pt x="691" y="435"/>
                  </a:lnTo>
                  <a:cubicBezTo>
                    <a:pt x="731" y="396"/>
                    <a:pt x="731" y="329"/>
                    <a:pt x="691" y="289"/>
                  </a:cubicBezTo>
                  <a:lnTo>
                    <a:pt x="439" y="30"/>
                  </a:lnTo>
                  <a:cubicBezTo>
                    <a:pt x="419" y="10"/>
                    <a:pt x="392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38"/>
            <p:cNvSpPr/>
            <p:nvPr/>
          </p:nvSpPr>
          <p:spPr>
            <a:xfrm>
              <a:off x="6268150" y="3666700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25" y="0"/>
                  </a:moveTo>
                  <a:cubicBezTo>
                    <a:pt x="299" y="0"/>
                    <a:pt x="272" y="10"/>
                    <a:pt x="252" y="30"/>
                  </a:cubicBezTo>
                  <a:lnTo>
                    <a:pt x="40" y="249"/>
                  </a:lnTo>
                  <a:cubicBezTo>
                    <a:pt x="0" y="289"/>
                    <a:pt x="0" y="356"/>
                    <a:pt x="40" y="395"/>
                  </a:cubicBezTo>
                  <a:lnTo>
                    <a:pt x="252" y="608"/>
                  </a:lnTo>
                  <a:cubicBezTo>
                    <a:pt x="272" y="628"/>
                    <a:pt x="299" y="638"/>
                    <a:pt x="325" y="638"/>
                  </a:cubicBezTo>
                  <a:cubicBezTo>
                    <a:pt x="352" y="638"/>
                    <a:pt x="379" y="628"/>
                    <a:pt x="399" y="608"/>
                  </a:cubicBezTo>
                  <a:lnTo>
                    <a:pt x="611" y="395"/>
                  </a:lnTo>
                  <a:cubicBezTo>
                    <a:pt x="651" y="356"/>
                    <a:pt x="651" y="289"/>
                    <a:pt x="611" y="249"/>
                  </a:cubicBezTo>
                  <a:lnTo>
                    <a:pt x="399" y="30"/>
                  </a:lnTo>
                  <a:cubicBezTo>
                    <a:pt x="379" y="10"/>
                    <a:pt x="352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38"/>
            <p:cNvSpPr/>
            <p:nvPr/>
          </p:nvSpPr>
          <p:spPr>
            <a:xfrm>
              <a:off x="6246575" y="3654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2" y="1"/>
                  </a:moveTo>
                  <a:cubicBezTo>
                    <a:pt x="257" y="1"/>
                    <a:pt x="232" y="11"/>
                    <a:pt x="213" y="31"/>
                  </a:cubicBezTo>
                  <a:lnTo>
                    <a:pt x="40" y="203"/>
                  </a:lnTo>
                  <a:cubicBezTo>
                    <a:pt x="0" y="243"/>
                    <a:pt x="0" y="310"/>
                    <a:pt x="40" y="349"/>
                  </a:cubicBezTo>
                  <a:lnTo>
                    <a:pt x="213" y="522"/>
                  </a:lnTo>
                  <a:cubicBezTo>
                    <a:pt x="232" y="542"/>
                    <a:pt x="257" y="552"/>
                    <a:pt x="282" y="552"/>
                  </a:cubicBezTo>
                  <a:cubicBezTo>
                    <a:pt x="307" y="552"/>
                    <a:pt x="332" y="542"/>
                    <a:pt x="352" y="522"/>
                  </a:cubicBezTo>
                  <a:lnTo>
                    <a:pt x="531" y="349"/>
                  </a:lnTo>
                  <a:cubicBezTo>
                    <a:pt x="564" y="310"/>
                    <a:pt x="564" y="243"/>
                    <a:pt x="531" y="203"/>
                  </a:cubicBezTo>
                  <a:lnTo>
                    <a:pt x="352" y="31"/>
                  </a:lnTo>
                  <a:cubicBezTo>
                    <a:pt x="332" y="11"/>
                    <a:pt x="307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38"/>
          <p:cNvGrpSpPr/>
          <p:nvPr/>
        </p:nvGrpSpPr>
        <p:grpSpPr>
          <a:xfrm>
            <a:off x="3481338" y="1803438"/>
            <a:ext cx="448350" cy="459175"/>
            <a:chOff x="982525" y="2581725"/>
            <a:chExt cx="448350" cy="459175"/>
          </a:xfrm>
        </p:grpSpPr>
        <p:sp>
          <p:nvSpPr>
            <p:cNvPr id="6220" name="Google Shape;6220;p38"/>
            <p:cNvSpPr/>
            <p:nvPr/>
          </p:nvSpPr>
          <p:spPr>
            <a:xfrm>
              <a:off x="1396325" y="2652825"/>
              <a:ext cx="34550" cy="31950"/>
            </a:xfrm>
            <a:custGeom>
              <a:avLst/>
              <a:gdLst/>
              <a:ahLst/>
              <a:cxnLst/>
              <a:rect l="l" t="t" r="r" b="b"/>
              <a:pathLst>
                <a:path w="1382" h="1278" extrusionOk="0">
                  <a:moveTo>
                    <a:pt x="412" y="0"/>
                  </a:moveTo>
                  <a:cubicBezTo>
                    <a:pt x="286" y="127"/>
                    <a:pt x="133" y="259"/>
                    <a:pt x="0" y="386"/>
                  </a:cubicBezTo>
                  <a:lnTo>
                    <a:pt x="896" y="1202"/>
                  </a:lnTo>
                  <a:cubicBezTo>
                    <a:pt x="947" y="1253"/>
                    <a:pt x="1013" y="1278"/>
                    <a:pt x="1079" y="1278"/>
                  </a:cubicBezTo>
                  <a:cubicBezTo>
                    <a:pt x="1151" y="1278"/>
                    <a:pt x="1223" y="1248"/>
                    <a:pt x="1275" y="1189"/>
                  </a:cubicBezTo>
                  <a:cubicBezTo>
                    <a:pt x="1381" y="1076"/>
                    <a:pt x="1374" y="903"/>
                    <a:pt x="1262" y="804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38"/>
            <p:cNvSpPr/>
            <p:nvPr/>
          </p:nvSpPr>
          <p:spPr>
            <a:xfrm>
              <a:off x="1375400" y="2672250"/>
              <a:ext cx="29075" cy="26325"/>
            </a:xfrm>
            <a:custGeom>
              <a:avLst/>
              <a:gdLst/>
              <a:ahLst/>
              <a:cxnLst/>
              <a:rect l="l" t="t" r="r" b="b"/>
              <a:pathLst>
                <a:path w="1163" h="1053" extrusionOk="0">
                  <a:moveTo>
                    <a:pt x="445" y="0"/>
                  </a:moveTo>
                  <a:lnTo>
                    <a:pt x="1" y="359"/>
                  </a:lnTo>
                  <a:lnTo>
                    <a:pt x="678" y="983"/>
                  </a:lnTo>
                  <a:cubicBezTo>
                    <a:pt x="728" y="1030"/>
                    <a:pt x="792" y="1053"/>
                    <a:pt x="857" y="1053"/>
                  </a:cubicBezTo>
                  <a:cubicBezTo>
                    <a:pt x="930" y="1053"/>
                    <a:pt x="1003" y="1023"/>
                    <a:pt x="1056" y="963"/>
                  </a:cubicBezTo>
                  <a:cubicBezTo>
                    <a:pt x="1162" y="857"/>
                    <a:pt x="1156" y="684"/>
                    <a:pt x="1043" y="578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38"/>
            <p:cNvSpPr/>
            <p:nvPr/>
          </p:nvSpPr>
          <p:spPr>
            <a:xfrm>
              <a:off x="1352675" y="2686025"/>
              <a:ext cx="30550" cy="28800"/>
            </a:xfrm>
            <a:custGeom>
              <a:avLst/>
              <a:gdLst/>
              <a:ahLst/>
              <a:cxnLst/>
              <a:rect l="l" t="t" r="r" b="b"/>
              <a:pathLst>
                <a:path w="1222" h="1152" extrusionOk="0">
                  <a:moveTo>
                    <a:pt x="398" y="0"/>
                  </a:moveTo>
                  <a:cubicBezTo>
                    <a:pt x="272" y="133"/>
                    <a:pt x="126" y="273"/>
                    <a:pt x="0" y="399"/>
                  </a:cubicBezTo>
                  <a:lnTo>
                    <a:pt x="737" y="1076"/>
                  </a:lnTo>
                  <a:cubicBezTo>
                    <a:pt x="788" y="1127"/>
                    <a:pt x="854" y="1152"/>
                    <a:pt x="919" y="1152"/>
                  </a:cubicBezTo>
                  <a:cubicBezTo>
                    <a:pt x="991" y="1152"/>
                    <a:pt x="1063" y="1122"/>
                    <a:pt x="1115" y="1063"/>
                  </a:cubicBezTo>
                  <a:cubicBezTo>
                    <a:pt x="1222" y="950"/>
                    <a:pt x="1215" y="784"/>
                    <a:pt x="1102" y="677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38"/>
            <p:cNvSpPr/>
            <p:nvPr/>
          </p:nvSpPr>
          <p:spPr>
            <a:xfrm>
              <a:off x="1297900" y="2635500"/>
              <a:ext cx="27725" cy="26975"/>
            </a:xfrm>
            <a:custGeom>
              <a:avLst/>
              <a:gdLst/>
              <a:ahLst/>
              <a:cxnLst/>
              <a:rect l="l" t="t" r="r" b="b"/>
              <a:pathLst>
                <a:path w="1109" h="1079" extrusionOk="0">
                  <a:moveTo>
                    <a:pt x="303" y="0"/>
                  </a:moveTo>
                  <a:cubicBezTo>
                    <a:pt x="230" y="0"/>
                    <a:pt x="158" y="30"/>
                    <a:pt x="106" y="89"/>
                  </a:cubicBezTo>
                  <a:cubicBezTo>
                    <a:pt x="0" y="196"/>
                    <a:pt x="7" y="368"/>
                    <a:pt x="120" y="474"/>
                  </a:cubicBezTo>
                  <a:lnTo>
                    <a:pt x="744" y="1079"/>
                  </a:lnTo>
                  <a:cubicBezTo>
                    <a:pt x="870" y="952"/>
                    <a:pt x="983" y="786"/>
                    <a:pt x="1109" y="654"/>
                  </a:cubicBezTo>
                  <a:lnTo>
                    <a:pt x="491" y="76"/>
                  </a:lnTo>
                  <a:cubicBezTo>
                    <a:pt x="438" y="25"/>
                    <a:pt x="370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38"/>
            <p:cNvSpPr/>
            <p:nvPr/>
          </p:nvSpPr>
          <p:spPr>
            <a:xfrm>
              <a:off x="1312500" y="2613100"/>
              <a:ext cx="28725" cy="27625"/>
            </a:xfrm>
            <a:custGeom>
              <a:avLst/>
              <a:gdLst/>
              <a:ahLst/>
              <a:cxnLst/>
              <a:rect l="l" t="t" r="r" b="b"/>
              <a:pathLst>
                <a:path w="1149" h="1105" extrusionOk="0">
                  <a:moveTo>
                    <a:pt x="302" y="0"/>
                  </a:moveTo>
                  <a:cubicBezTo>
                    <a:pt x="229" y="0"/>
                    <a:pt x="155" y="30"/>
                    <a:pt x="100" y="89"/>
                  </a:cubicBezTo>
                  <a:cubicBezTo>
                    <a:pt x="0" y="195"/>
                    <a:pt x="7" y="368"/>
                    <a:pt x="113" y="474"/>
                  </a:cubicBezTo>
                  <a:lnTo>
                    <a:pt x="797" y="1105"/>
                  </a:lnTo>
                  <a:cubicBezTo>
                    <a:pt x="923" y="979"/>
                    <a:pt x="1016" y="813"/>
                    <a:pt x="1149" y="680"/>
                  </a:cubicBezTo>
                  <a:lnTo>
                    <a:pt x="485" y="76"/>
                  </a:lnTo>
                  <a:cubicBezTo>
                    <a:pt x="434" y="25"/>
                    <a:pt x="369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38"/>
            <p:cNvSpPr/>
            <p:nvPr/>
          </p:nvSpPr>
          <p:spPr>
            <a:xfrm>
              <a:off x="1324275" y="2585650"/>
              <a:ext cx="31725" cy="30675"/>
            </a:xfrm>
            <a:custGeom>
              <a:avLst/>
              <a:gdLst/>
              <a:ahLst/>
              <a:cxnLst/>
              <a:rect l="l" t="t" r="r" b="b"/>
              <a:pathLst>
                <a:path w="1269" h="1227" extrusionOk="0">
                  <a:moveTo>
                    <a:pt x="304" y="1"/>
                  </a:moveTo>
                  <a:cubicBezTo>
                    <a:pt x="231" y="1"/>
                    <a:pt x="159" y="29"/>
                    <a:pt x="107" y="85"/>
                  </a:cubicBezTo>
                  <a:cubicBezTo>
                    <a:pt x="1" y="198"/>
                    <a:pt x="7" y="370"/>
                    <a:pt x="120" y="470"/>
                  </a:cubicBezTo>
                  <a:lnTo>
                    <a:pt x="917" y="1227"/>
                  </a:lnTo>
                  <a:lnTo>
                    <a:pt x="1269" y="795"/>
                  </a:lnTo>
                  <a:lnTo>
                    <a:pt x="485" y="72"/>
                  </a:lnTo>
                  <a:cubicBezTo>
                    <a:pt x="435" y="24"/>
                    <a:pt x="369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38"/>
            <p:cNvSpPr/>
            <p:nvPr/>
          </p:nvSpPr>
          <p:spPr>
            <a:xfrm>
              <a:off x="982525" y="2783450"/>
              <a:ext cx="271750" cy="257450"/>
            </a:xfrm>
            <a:custGeom>
              <a:avLst/>
              <a:gdLst/>
              <a:ahLst/>
              <a:cxnLst/>
              <a:rect l="l" t="t" r="r" b="b"/>
              <a:pathLst>
                <a:path w="10870" h="10298" extrusionOk="0">
                  <a:moveTo>
                    <a:pt x="7045" y="0"/>
                  </a:moveTo>
                  <a:cubicBezTo>
                    <a:pt x="5730" y="7"/>
                    <a:pt x="4529" y="724"/>
                    <a:pt x="3905" y="1879"/>
                  </a:cubicBezTo>
                  <a:cubicBezTo>
                    <a:pt x="2982" y="1946"/>
                    <a:pt x="2119" y="2364"/>
                    <a:pt x="1495" y="3048"/>
                  </a:cubicBezTo>
                  <a:cubicBezTo>
                    <a:pt x="1" y="4661"/>
                    <a:pt x="240" y="7337"/>
                    <a:pt x="2026" y="9010"/>
                  </a:cubicBezTo>
                  <a:cubicBezTo>
                    <a:pt x="2862" y="9806"/>
                    <a:pt x="3964" y="10265"/>
                    <a:pt x="5113" y="10298"/>
                  </a:cubicBezTo>
                  <a:lnTo>
                    <a:pt x="5193" y="10298"/>
                  </a:lnTo>
                  <a:cubicBezTo>
                    <a:pt x="6288" y="10298"/>
                    <a:pt x="7277" y="9879"/>
                    <a:pt x="7981" y="9116"/>
                  </a:cubicBezTo>
                  <a:cubicBezTo>
                    <a:pt x="8612" y="8425"/>
                    <a:pt x="8964" y="7536"/>
                    <a:pt x="8964" y="6606"/>
                  </a:cubicBezTo>
                  <a:cubicBezTo>
                    <a:pt x="9216" y="6440"/>
                    <a:pt x="9448" y="6248"/>
                    <a:pt x="9647" y="6022"/>
                  </a:cubicBezTo>
                  <a:cubicBezTo>
                    <a:pt x="10623" y="4953"/>
                    <a:pt x="10869" y="3400"/>
                    <a:pt x="10278" y="2085"/>
                  </a:cubicBezTo>
                  <a:lnTo>
                    <a:pt x="10092" y="1687"/>
                  </a:lnTo>
                  <a:lnTo>
                    <a:pt x="8652" y="359"/>
                  </a:lnTo>
                  <a:lnTo>
                    <a:pt x="8240" y="213"/>
                  </a:lnTo>
                  <a:cubicBezTo>
                    <a:pt x="7855" y="73"/>
                    <a:pt x="7450" y="0"/>
                    <a:pt x="70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38"/>
            <p:cNvSpPr/>
            <p:nvPr/>
          </p:nvSpPr>
          <p:spPr>
            <a:xfrm>
              <a:off x="1049925" y="2932275"/>
              <a:ext cx="30225" cy="29950"/>
            </a:xfrm>
            <a:custGeom>
              <a:avLst/>
              <a:gdLst/>
              <a:ahLst/>
              <a:cxnLst/>
              <a:rect l="l" t="t" r="r" b="b"/>
              <a:pathLst>
                <a:path w="1209" h="1198" extrusionOk="0">
                  <a:moveTo>
                    <a:pt x="907" y="0"/>
                  </a:moveTo>
                  <a:cubicBezTo>
                    <a:pt x="835" y="0"/>
                    <a:pt x="763" y="30"/>
                    <a:pt x="711" y="89"/>
                  </a:cubicBezTo>
                  <a:lnTo>
                    <a:pt x="106" y="740"/>
                  </a:lnTo>
                  <a:cubicBezTo>
                    <a:pt x="0" y="853"/>
                    <a:pt x="7" y="1025"/>
                    <a:pt x="120" y="1125"/>
                  </a:cubicBezTo>
                  <a:cubicBezTo>
                    <a:pt x="166" y="1171"/>
                    <a:pt x="233" y="1198"/>
                    <a:pt x="306" y="1198"/>
                  </a:cubicBezTo>
                  <a:cubicBezTo>
                    <a:pt x="379" y="1198"/>
                    <a:pt x="452" y="1165"/>
                    <a:pt x="505" y="1111"/>
                  </a:cubicBezTo>
                  <a:lnTo>
                    <a:pt x="1109" y="461"/>
                  </a:lnTo>
                  <a:cubicBezTo>
                    <a:pt x="1209" y="348"/>
                    <a:pt x="1202" y="175"/>
                    <a:pt x="1089" y="76"/>
                  </a:cubicBezTo>
                  <a:cubicBezTo>
                    <a:pt x="1038" y="25"/>
                    <a:pt x="972" y="0"/>
                    <a:pt x="9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38"/>
            <p:cNvSpPr/>
            <p:nvPr/>
          </p:nvSpPr>
          <p:spPr>
            <a:xfrm>
              <a:off x="1068500" y="2939575"/>
              <a:ext cx="39375" cy="40075"/>
            </a:xfrm>
            <a:custGeom>
              <a:avLst/>
              <a:gdLst/>
              <a:ahLst/>
              <a:cxnLst/>
              <a:rect l="l" t="t" r="r" b="b"/>
              <a:pathLst>
                <a:path w="1575" h="1603" extrusionOk="0">
                  <a:moveTo>
                    <a:pt x="1273" y="0"/>
                  </a:moveTo>
                  <a:cubicBezTo>
                    <a:pt x="1200" y="0"/>
                    <a:pt x="1128" y="30"/>
                    <a:pt x="1076" y="89"/>
                  </a:cubicBezTo>
                  <a:lnTo>
                    <a:pt x="107" y="1138"/>
                  </a:lnTo>
                  <a:cubicBezTo>
                    <a:pt x="1" y="1251"/>
                    <a:pt x="7" y="1424"/>
                    <a:pt x="120" y="1530"/>
                  </a:cubicBezTo>
                  <a:cubicBezTo>
                    <a:pt x="167" y="1576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5" y="1510"/>
                  </a:cubicBezTo>
                  <a:lnTo>
                    <a:pt x="1475" y="461"/>
                  </a:lnTo>
                  <a:cubicBezTo>
                    <a:pt x="1574" y="348"/>
                    <a:pt x="1568" y="175"/>
                    <a:pt x="1461" y="76"/>
                  </a:cubicBezTo>
                  <a:cubicBezTo>
                    <a:pt x="1408" y="25"/>
                    <a:pt x="1340" y="0"/>
                    <a:pt x="1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38"/>
            <p:cNvSpPr/>
            <p:nvPr/>
          </p:nvSpPr>
          <p:spPr>
            <a:xfrm>
              <a:off x="1087100" y="2948975"/>
              <a:ext cx="46825" cy="47950"/>
            </a:xfrm>
            <a:custGeom>
              <a:avLst/>
              <a:gdLst/>
              <a:ahLst/>
              <a:cxnLst/>
              <a:rect l="l" t="t" r="r" b="b"/>
              <a:pathLst>
                <a:path w="1873" h="1918" extrusionOk="0">
                  <a:moveTo>
                    <a:pt x="1571" y="1"/>
                  </a:moveTo>
                  <a:cubicBezTo>
                    <a:pt x="1498" y="1"/>
                    <a:pt x="1424" y="29"/>
                    <a:pt x="1368" y="85"/>
                  </a:cubicBezTo>
                  <a:lnTo>
                    <a:pt x="100" y="1459"/>
                  </a:lnTo>
                  <a:cubicBezTo>
                    <a:pt x="0" y="1572"/>
                    <a:pt x="7" y="1738"/>
                    <a:pt x="113" y="1844"/>
                  </a:cubicBezTo>
                  <a:cubicBezTo>
                    <a:pt x="166" y="1891"/>
                    <a:pt x="233" y="1917"/>
                    <a:pt x="299" y="1917"/>
                  </a:cubicBezTo>
                  <a:cubicBezTo>
                    <a:pt x="379" y="1917"/>
                    <a:pt x="445" y="1884"/>
                    <a:pt x="498" y="1831"/>
                  </a:cubicBezTo>
                  <a:lnTo>
                    <a:pt x="1766" y="457"/>
                  </a:lnTo>
                  <a:cubicBezTo>
                    <a:pt x="1873" y="351"/>
                    <a:pt x="1866" y="178"/>
                    <a:pt x="1753" y="72"/>
                  </a:cubicBezTo>
                  <a:cubicBezTo>
                    <a:pt x="1703" y="24"/>
                    <a:pt x="1637" y="1"/>
                    <a:pt x="1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38"/>
            <p:cNvSpPr/>
            <p:nvPr/>
          </p:nvSpPr>
          <p:spPr>
            <a:xfrm>
              <a:off x="1168925" y="2806200"/>
              <a:ext cx="74875" cy="109550"/>
            </a:xfrm>
            <a:custGeom>
              <a:avLst/>
              <a:gdLst/>
              <a:ahLst/>
              <a:cxnLst/>
              <a:rect l="l" t="t" r="r" b="b"/>
              <a:pathLst>
                <a:path w="2995" h="4382" extrusionOk="0">
                  <a:moveTo>
                    <a:pt x="1793" y="0"/>
                  </a:moveTo>
                  <a:lnTo>
                    <a:pt x="0" y="1939"/>
                  </a:lnTo>
                  <a:lnTo>
                    <a:pt x="432" y="4382"/>
                  </a:lnTo>
                  <a:lnTo>
                    <a:pt x="2995" y="1640"/>
                  </a:lnTo>
                  <a:cubicBezTo>
                    <a:pt x="2948" y="1481"/>
                    <a:pt x="2889" y="1321"/>
                    <a:pt x="2822" y="1175"/>
                  </a:cubicBezTo>
                  <a:lnTo>
                    <a:pt x="2636" y="777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38"/>
            <p:cNvSpPr/>
            <p:nvPr/>
          </p:nvSpPr>
          <p:spPr>
            <a:xfrm>
              <a:off x="982525" y="2832075"/>
              <a:ext cx="151225" cy="208825"/>
            </a:xfrm>
            <a:custGeom>
              <a:avLst/>
              <a:gdLst/>
              <a:ahLst/>
              <a:cxnLst/>
              <a:rect l="l" t="t" r="r" b="b"/>
              <a:pathLst>
                <a:path w="6049" h="8353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703" y="147"/>
                    <a:pt x="2012" y="532"/>
                    <a:pt x="1495" y="1103"/>
                  </a:cubicBezTo>
                  <a:cubicBezTo>
                    <a:pt x="1" y="2716"/>
                    <a:pt x="240" y="5392"/>
                    <a:pt x="2026" y="7065"/>
                  </a:cubicBezTo>
                  <a:cubicBezTo>
                    <a:pt x="2862" y="7861"/>
                    <a:pt x="3964" y="8320"/>
                    <a:pt x="5113" y="8353"/>
                  </a:cubicBezTo>
                  <a:lnTo>
                    <a:pt x="5193" y="8353"/>
                  </a:lnTo>
                  <a:cubicBezTo>
                    <a:pt x="5478" y="8353"/>
                    <a:pt x="5763" y="8320"/>
                    <a:pt x="6049" y="8260"/>
                  </a:cubicBezTo>
                  <a:cubicBezTo>
                    <a:pt x="5007" y="8120"/>
                    <a:pt x="4044" y="7656"/>
                    <a:pt x="3287" y="6939"/>
                  </a:cubicBezTo>
                  <a:cubicBezTo>
                    <a:pt x="1388" y="5166"/>
                    <a:pt x="1136" y="2331"/>
                    <a:pt x="2716" y="625"/>
                  </a:cubicBezTo>
                  <a:cubicBezTo>
                    <a:pt x="2935" y="386"/>
                    <a:pt x="3187" y="173"/>
                    <a:pt x="3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38"/>
            <p:cNvSpPr/>
            <p:nvPr/>
          </p:nvSpPr>
          <p:spPr>
            <a:xfrm>
              <a:off x="1085925" y="2821950"/>
              <a:ext cx="128825" cy="123850"/>
            </a:xfrm>
            <a:custGeom>
              <a:avLst/>
              <a:gdLst/>
              <a:ahLst/>
              <a:cxnLst/>
              <a:rect l="l" t="t" r="r" b="b"/>
              <a:pathLst>
                <a:path w="5153" h="4954" extrusionOk="0">
                  <a:moveTo>
                    <a:pt x="2398" y="1"/>
                  </a:moveTo>
                  <a:cubicBezTo>
                    <a:pt x="1050" y="60"/>
                    <a:pt x="1" y="1176"/>
                    <a:pt x="27" y="2517"/>
                  </a:cubicBezTo>
                  <a:cubicBezTo>
                    <a:pt x="47" y="3858"/>
                    <a:pt x="1143" y="4940"/>
                    <a:pt x="2484" y="4954"/>
                  </a:cubicBezTo>
                  <a:cubicBezTo>
                    <a:pt x="3500" y="4954"/>
                    <a:pt x="4409" y="4329"/>
                    <a:pt x="4781" y="3380"/>
                  </a:cubicBezTo>
                  <a:cubicBezTo>
                    <a:pt x="5153" y="2431"/>
                    <a:pt x="4907" y="1355"/>
                    <a:pt x="4164" y="665"/>
                  </a:cubicBezTo>
                  <a:cubicBezTo>
                    <a:pt x="3712" y="233"/>
                    <a:pt x="3108" y="1"/>
                    <a:pt x="24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38"/>
            <p:cNvSpPr/>
            <p:nvPr/>
          </p:nvSpPr>
          <p:spPr>
            <a:xfrm>
              <a:off x="1168925" y="2835400"/>
              <a:ext cx="40700" cy="80350"/>
            </a:xfrm>
            <a:custGeom>
              <a:avLst/>
              <a:gdLst/>
              <a:ahLst/>
              <a:cxnLst/>
              <a:rect l="l" t="t" r="r" b="b"/>
              <a:pathLst>
                <a:path w="1628" h="3214" extrusionOk="0">
                  <a:moveTo>
                    <a:pt x="704" y="1"/>
                  </a:moveTo>
                  <a:lnTo>
                    <a:pt x="0" y="771"/>
                  </a:lnTo>
                  <a:lnTo>
                    <a:pt x="432" y="3214"/>
                  </a:lnTo>
                  <a:lnTo>
                    <a:pt x="1627" y="1932"/>
                  </a:lnTo>
                  <a:cubicBezTo>
                    <a:pt x="1627" y="1242"/>
                    <a:pt x="1342" y="591"/>
                    <a:pt x="844" y="120"/>
                  </a:cubicBezTo>
                  <a:cubicBezTo>
                    <a:pt x="797" y="80"/>
                    <a:pt x="751" y="40"/>
                    <a:pt x="7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38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1" y="7071"/>
                  </a:lnTo>
                  <a:lnTo>
                    <a:pt x="1481" y="8465"/>
                  </a:lnTo>
                  <a:lnTo>
                    <a:pt x="8021" y="1388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38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492" y="6547"/>
                  </a:lnTo>
                  <a:lnTo>
                    <a:pt x="1" y="7078"/>
                  </a:lnTo>
                  <a:lnTo>
                    <a:pt x="1481" y="8465"/>
                  </a:lnTo>
                  <a:lnTo>
                    <a:pt x="1999" y="7908"/>
                  </a:lnTo>
                  <a:cubicBezTo>
                    <a:pt x="1920" y="7562"/>
                    <a:pt x="1734" y="7257"/>
                    <a:pt x="1481" y="7018"/>
                  </a:cubicBezTo>
                  <a:cubicBezTo>
                    <a:pt x="1349" y="6899"/>
                    <a:pt x="1335" y="6693"/>
                    <a:pt x="1462" y="6560"/>
                  </a:cubicBezTo>
                  <a:lnTo>
                    <a:pt x="6421" y="1196"/>
                  </a:lnTo>
                  <a:cubicBezTo>
                    <a:pt x="6477" y="1132"/>
                    <a:pt x="6556" y="1101"/>
                    <a:pt x="6635" y="1101"/>
                  </a:cubicBezTo>
                  <a:cubicBezTo>
                    <a:pt x="6705" y="1101"/>
                    <a:pt x="6776" y="1126"/>
                    <a:pt x="6833" y="1176"/>
                  </a:cubicBezTo>
                  <a:lnTo>
                    <a:pt x="7583" y="1873"/>
                  </a:lnTo>
                  <a:lnTo>
                    <a:pt x="8008" y="1408"/>
                  </a:lnTo>
                  <a:lnTo>
                    <a:pt x="8021" y="1395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38"/>
            <p:cNvSpPr/>
            <p:nvPr/>
          </p:nvSpPr>
          <p:spPr>
            <a:xfrm>
              <a:off x="1189000" y="2864125"/>
              <a:ext cx="11475" cy="12300"/>
            </a:xfrm>
            <a:custGeom>
              <a:avLst/>
              <a:gdLst/>
              <a:ahLst/>
              <a:cxnLst/>
              <a:rect l="l" t="t" r="r" b="b"/>
              <a:pathLst>
                <a:path w="459" h="492" extrusionOk="0">
                  <a:moveTo>
                    <a:pt x="459" y="0"/>
                  </a:moveTo>
                  <a:lnTo>
                    <a:pt x="1" y="485"/>
                  </a:lnTo>
                  <a:lnTo>
                    <a:pt x="7" y="491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38"/>
            <p:cNvSpPr/>
            <p:nvPr/>
          </p:nvSpPr>
          <p:spPr>
            <a:xfrm>
              <a:off x="1310825" y="2591900"/>
              <a:ext cx="110575" cy="111400"/>
            </a:xfrm>
            <a:custGeom>
              <a:avLst/>
              <a:gdLst/>
              <a:ahLst/>
              <a:cxnLst/>
              <a:rect l="l" t="t" r="r" b="b"/>
              <a:pathLst>
                <a:path w="4423" h="4456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1721" y="4396"/>
                  </a:lnTo>
                  <a:cubicBezTo>
                    <a:pt x="1763" y="4435"/>
                    <a:pt x="1817" y="4455"/>
                    <a:pt x="1871" y="4455"/>
                  </a:cubicBezTo>
                  <a:cubicBezTo>
                    <a:pt x="1917" y="4455"/>
                    <a:pt x="1962" y="4440"/>
                    <a:pt x="1999" y="4409"/>
                  </a:cubicBezTo>
                  <a:lnTo>
                    <a:pt x="4077" y="2809"/>
                  </a:lnTo>
                  <a:cubicBezTo>
                    <a:pt x="4283" y="2650"/>
                    <a:pt x="4409" y="2404"/>
                    <a:pt x="4416" y="2145"/>
                  </a:cubicBezTo>
                  <a:cubicBezTo>
                    <a:pt x="4423" y="1820"/>
                    <a:pt x="4297" y="1508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38"/>
            <p:cNvSpPr/>
            <p:nvPr/>
          </p:nvSpPr>
          <p:spPr>
            <a:xfrm>
              <a:off x="1310825" y="2591900"/>
              <a:ext cx="105925" cy="86000"/>
            </a:xfrm>
            <a:custGeom>
              <a:avLst/>
              <a:gdLst/>
              <a:ahLst/>
              <a:cxnLst/>
              <a:rect l="l" t="t" r="r" b="b"/>
              <a:pathLst>
                <a:path w="4237" h="3440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698" y="3440"/>
                  </a:lnTo>
                  <a:cubicBezTo>
                    <a:pt x="678" y="3380"/>
                    <a:pt x="691" y="3314"/>
                    <a:pt x="725" y="3261"/>
                  </a:cubicBezTo>
                  <a:lnTo>
                    <a:pt x="2165" y="1070"/>
                  </a:lnTo>
                  <a:cubicBezTo>
                    <a:pt x="2305" y="851"/>
                    <a:pt x="2537" y="705"/>
                    <a:pt x="2803" y="678"/>
                  </a:cubicBezTo>
                  <a:cubicBezTo>
                    <a:pt x="2843" y="671"/>
                    <a:pt x="2882" y="671"/>
                    <a:pt x="2922" y="671"/>
                  </a:cubicBezTo>
                  <a:cubicBezTo>
                    <a:pt x="3201" y="678"/>
                    <a:pt x="3473" y="784"/>
                    <a:pt x="3672" y="984"/>
                  </a:cubicBezTo>
                  <a:lnTo>
                    <a:pt x="4237" y="1508"/>
                  </a:lnTo>
                  <a:cubicBezTo>
                    <a:pt x="4184" y="1428"/>
                    <a:pt x="4124" y="1355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38"/>
            <p:cNvSpPr/>
            <p:nvPr/>
          </p:nvSpPr>
          <p:spPr>
            <a:xfrm>
              <a:off x="1101875" y="2838400"/>
              <a:ext cx="107250" cy="90975"/>
            </a:xfrm>
            <a:custGeom>
              <a:avLst/>
              <a:gdLst/>
              <a:ahLst/>
              <a:cxnLst/>
              <a:rect l="l" t="t" r="r" b="b"/>
              <a:pathLst>
                <a:path w="4290" h="3639" extrusionOk="0">
                  <a:moveTo>
                    <a:pt x="1780" y="0"/>
                  </a:moveTo>
                  <a:cubicBezTo>
                    <a:pt x="784" y="27"/>
                    <a:pt x="0" y="856"/>
                    <a:pt x="20" y="1846"/>
                  </a:cubicBezTo>
                  <a:cubicBezTo>
                    <a:pt x="33" y="2842"/>
                    <a:pt x="850" y="3638"/>
                    <a:pt x="1846" y="3638"/>
                  </a:cubicBezTo>
                  <a:cubicBezTo>
                    <a:pt x="3499" y="3638"/>
                    <a:pt x="4289" y="1607"/>
                    <a:pt x="3081" y="485"/>
                  </a:cubicBezTo>
                  <a:cubicBezTo>
                    <a:pt x="2742" y="173"/>
                    <a:pt x="2304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38"/>
            <p:cNvSpPr/>
            <p:nvPr/>
          </p:nvSpPr>
          <p:spPr>
            <a:xfrm>
              <a:off x="1096900" y="2838400"/>
              <a:ext cx="70225" cy="90850"/>
            </a:xfrm>
            <a:custGeom>
              <a:avLst/>
              <a:gdLst/>
              <a:ahLst/>
              <a:cxnLst/>
              <a:rect l="l" t="t" r="r" b="b"/>
              <a:pathLst>
                <a:path w="2809" h="3634" extrusionOk="0">
                  <a:moveTo>
                    <a:pt x="1979" y="0"/>
                  </a:moveTo>
                  <a:cubicBezTo>
                    <a:pt x="830" y="33"/>
                    <a:pt x="0" y="1115"/>
                    <a:pt x="266" y="2237"/>
                  </a:cubicBezTo>
                  <a:cubicBezTo>
                    <a:pt x="472" y="3088"/>
                    <a:pt x="1228" y="3633"/>
                    <a:pt x="2036" y="3633"/>
                  </a:cubicBezTo>
                  <a:cubicBezTo>
                    <a:pt x="2293" y="3633"/>
                    <a:pt x="2556" y="3578"/>
                    <a:pt x="2808" y="3459"/>
                  </a:cubicBezTo>
                  <a:cubicBezTo>
                    <a:pt x="2397" y="3432"/>
                    <a:pt x="2005" y="3266"/>
                    <a:pt x="1706" y="2981"/>
                  </a:cubicBezTo>
                  <a:cubicBezTo>
                    <a:pt x="770" y="2105"/>
                    <a:pt x="1009" y="558"/>
                    <a:pt x="2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38"/>
            <p:cNvSpPr/>
            <p:nvPr/>
          </p:nvSpPr>
          <p:spPr>
            <a:xfrm>
              <a:off x="1369100" y="2701550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5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1"/>
                    <a:pt x="113" y="687"/>
                  </a:cubicBezTo>
                  <a:cubicBezTo>
                    <a:pt x="166" y="734"/>
                    <a:pt x="233" y="760"/>
                    <a:pt x="299" y="760"/>
                  </a:cubicBezTo>
                  <a:cubicBezTo>
                    <a:pt x="372" y="760"/>
                    <a:pt x="445" y="734"/>
                    <a:pt x="498" y="681"/>
                  </a:cubicBezTo>
                  <a:lnTo>
                    <a:pt x="697" y="461"/>
                  </a:lnTo>
                  <a:cubicBezTo>
                    <a:pt x="797" y="349"/>
                    <a:pt x="790" y="176"/>
                    <a:pt x="678" y="76"/>
                  </a:cubicBezTo>
                  <a:cubicBezTo>
                    <a:pt x="627" y="26"/>
                    <a:pt x="561" y="1"/>
                    <a:pt x="4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38"/>
            <p:cNvSpPr/>
            <p:nvPr/>
          </p:nvSpPr>
          <p:spPr>
            <a:xfrm>
              <a:off x="1390675" y="2687250"/>
              <a:ext cx="21425" cy="19050"/>
            </a:xfrm>
            <a:custGeom>
              <a:avLst/>
              <a:gdLst/>
              <a:ahLst/>
              <a:cxnLst/>
              <a:rect l="l" t="t" r="r" b="b"/>
              <a:pathLst>
                <a:path w="857" h="762" extrusionOk="0">
                  <a:moveTo>
                    <a:pt x="557" y="0"/>
                  </a:moveTo>
                  <a:cubicBezTo>
                    <a:pt x="483" y="0"/>
                    <a:pt x="411" y="28"/>
                    <a:pt x="359" y="84"/>
                  </a:cubicBezTo>
                  <a:lnTo>
                    <a:pt x="166" y="297"/>
                  </a:lnTo>
                  <a:cubicBezTo>
                    <a:pt x="0" y="476"/>
                    <a:pt x="127" y="755"/>
                    <a:pt x="359" y="761"/>
                  </a:cubicBezTo>
                  <a:cubicBezTo>
                    <a:pt x="439" y="755"/>
                    <a:pt x="512" y="721"/>
                    <a:pt x="558" y="668"/>
                  </a:cubicBezTo>
                  <a:lnTo>
                    <a:pt x="757" y="456"/>
                  </a:lnTo>
                  <a:cubicBezTo>
                    <a:pt x="857" y="350"/>
                    <a:pt x="850" y="177"/>
                    <a:pt x="744" y="71"/>
                  </a:cubicBezTo>
                  <a:cubicBezTo>
                    <a:pt x="690" y="23"/>
                    <a:pt x="623" y="0"/>
                    <a:pt x="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38"/>
            <p:cNvSpPr/>
            <p:nvPr/>
          </p:nvSpPr>
          <p:spPr>
            <a:xfrm>
              <a:off x="1292250" y="2629675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6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8"/>
                    <a:pt x="113" y="687"/>
                  </a:cubicBezTo>
                  <a:cubicBezTo>
                    <a:pt x="166" y="734"/>
                    <a:pt x="233" y="761"/>
                    <a:pt x="299" y="761"/>
                  </a:cubicBezTo>
                  <a:cubicBezTo>
                    <a:pt x="372" y="761"/>
                    <a:pt x="445" y="727"/>
                    <a:pt x="498" y="674"/>
                  </a:cubicBezTo>
                  <a:lnTo>
                    <a:pt x="691" y="462"/>
                  </a:lnTo>
                  <a:cubicBezTo>
                    <a:pt x="797" y="349"/>
                    <a:pt x="790" y="176"/>
                    <a:pt x="684" y="77"/>
                  </a:cubicBezTo>
                  <a:cubicBezTo>
                    <a:pt x="630" y="26"/>
                    <a:pt x="563" y="1"/>
                    <a:pt x="4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38"/>
            <p:cNvSpPr/>
            <p:nvPr/>
          </p:nvSpPr>
          <p:spPr>
            <a:xfrm>
              <a:off x="1304700" y="2605450"/>
              <a:ext cx="20100" cy="19025"/>
            </a:xfrm>
            <a:custGeom>
              <a:avLst/>
              <a:gdLst/>
              <a:ahLst/>
              <a:cxnLst/>
              <a:rect l="l" t="t" r="r" b="b"/>
              <a:pathLst>
                <a:path w="804" h="761" extrusionOk="0">
                  <a:moveTo>
                    <a:pt x="501" y="1"/>
                  </a:moveTo>
                  <a:cubicBezTo>
                    <a:pt x="428" y="1"/>
                    <a:pt x="355" y="31"/>
                    <a:pt x="299" y="90"/>
                  </a:cubicBezTo>
                  <a:lnTo>
                    <a:pt x="107" y="302"/>
                  </a:lnTo>
                  <a:cubicBezTo>
                    <a:pt x="0" y="408"/>
                    <a:pt x="7" y="581"/>
                    <a:pt x="120" y="687"/>
                  </a:cubicBezTo>
                  <a:cubicBezTo>
                    <a:pt x="166" y="734"/>
                    <a:pt x="233" y="760"/>
                    <a:pt x="306" y="760"/>
                  </a:cubicBezTo>
                  <a:cubicBezTo>
                    <a:pt x="379" y="760"/>
                    <a:pt x="452" y="727"/>
                    <a:pt x="505" y="674"/>
                  </a:cubicBezTo>
                  <a:lnTo>
                    <a:pt x="697" y="461"/>
                  </a:lnTo>
                  <a:cubicBezTo>
                    <a:pt x="804" y="349"/>
                    <a:pt x="797" y="176"/>
                    <a:pt x="684" y="76"/>
                  </a:cubicBezTo>
                  <a:cubicBezTo>
                    <a:pt x="633" y="26"/>
                    <a:pt x="568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38"/>
            <p:cNvSpPr/>
            <p:nvPr/>
          </p:nvSpPr>
          <p:spPr>
            <a:xfrm>
              <a:off x="1321450" y="2581725"/>
              <a:ext cx="19950" cy="19000"/>
            </a:xfrm>
            <a:custGeom>
              <a:avLst/>
              <a:gdLst/>
              <a:ahLst/>
              <a:cxnLst/>
              <a:rect l="l" t="t" r="r" b="b"/>
              <a:pathLst>
                <a:path w="798" h="760" extrusionOk="0">
                  <a:moveTo>
                    <a:pt x="497" y="0"/>
                  </a:moveTo>
                  <a:cubicBezTo>
                    <a:pt x="424" y="0"/>
                    <a:pt x="352" y="30"/>
                    <a:pt x="300" y="89"/>
                  </a:cubicBezTo>
                  <a:lnTo>
                    <a:pt x="100" y="302"/>
                  </a:lnTo>
                  <a:cubicBezTo>
                    <a:pt x="1" y="408"/>
                    <a:pt x="8" y="581"/>
                    <a:pt x="114" y="687"/>
                  </a:cubicBezTo>
                  <a:cubicBezTo>
                    <a:pt x="167" y="733"/>
                    <a:pt x="233" y="760"/>
                    <a:pt x="300" y="760"/>
                  </a:cubicBezTo>
                  <a:cubicBezTo>
                    <a:pt x="379" y="760"/>
                    <a:pt x="446" y="727"/>
                    <a:pt x="499" y="673"/>
                  </a:cubicBezTo>
                  <a:lnTo>
                    <a:pt x="698" y="461"/>
                  </a:lnTo>
                  <a:cubicBezTo>
                    <a:pt x="798" y="348"/>
                    <a:pt x="791" y="176"/>
                    <a:pt x="685" y="76"/>
                  </a:cubicBezTo>
                  <a:cubicBezTo>
                    <a:pt x="631" y="25"/>
                    <a:pt x="563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38"/>
            <p:cNvSpPr/>
            <p:nvPr/>
          </p:nvSpPr>
          <p:spPr>
            <a:xfrm>
              <a:off x="1364450" y="2614475"/>
              <a:ext cx="10975" cy="11000"/>
            </a:xfrm>
            <a:custGeom>
              <a:avLst/>
              <a:gdLst/>
              <a:ahLst/>
              <a:cxnLst/>
              <a:rect l="l" t="t" r="r" b="b"/>
              <a:pathLst>
                <a:path w="439" h="440" extrusionOk="0">
                  <a:moveTo>
                    <a:pt x="220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39"/>
                    <a:pt x="100" y="439"/>
                    <a:pt x="220" y="439"/>
                  </a:cubicBezTo>
                  <a:cubicBezTo>
                    <a:pt x="339" y="439"/>
                    <a:pt x="439" y="339"/>
                    <a:pt x="439" y="220"/>
                  </a:cubicBezTo>
                  <a:cubicBezTo>
                    <a:pt x="439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38"/>
            <p:cNvSpPr/>
            <p:nvPr/>
          </p:nvSpPr>
          <p:spPr>
            <a:xfrm>
              <a:off x="1347850" y="2632575"/>
              <a:ext cx="10975" cy="10825"/>
            </a:xfrm>
            <a:custGeom>
              <a:avLst/>
              <a:gdLst/>
              <a:ahLst/>
              <a:cxnLst/>
              <a:rect l="l" t="t" r="r" b="b"/>
              <a:pathLst>
                <a:path w="439" h="433" extrusionOk="0">
                  <a:moveTo>
                    <a:pt x="220" y="1"/>
                  </a:moveTo>
                  <a:cubicBezTo>
                    <a:pt x="100" y="1"/>
                    <a:pt x="1" y="93"/>
                    <a:pt x="1" y="220"/>
                  </a:cubicBezTo>
                  <a:cubicBezTo>
                    <a:pt x="1" y="339"/>
                    <a:pt x="100" y="432"/>
                    <a:pt x="220" y="432"/>
                  </a:cubicBezTo>
                  <a:cubicBezTo>
                    <a:pt x="339" y="432"/>
                    <a:pt x="439" y="339"/>
                    <a:pt x="439" y="220"/>
                  </a:cubicBezTo>
                  <a:cubicBezTo>
                    <a:pt x="439" y="93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38"/>
            <p:cNvSpPr/>
            <p:nvPr/>
          </p:nvSpPr>
          <p:spPr>
            <a:xfrm>
              <a:off x="1331250" y="265050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0" y="1"/>
                    <a:pt x="1" y="100"/>
                    <a:pt x="1" y="220"/>
                  </a:cubicBezTo>
                  <a:cubicBezTo>
                    <a:pt x="1" y="339"/>
                    <a:pt x="100" y="439"/>
                    <a:pt x="220" y="439"/>
                  </a:cubicBezTo>
                  <a:cubicBezTo>
                    <a:pt x="339" y="439"/>
                    <a:pt x="432" y="339"/>
                    <a:pt x="432" y="220"/>
                  </a:cubicBezTo>
                  <a:cubicBezTo>
                    <a:pt x="432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38"/>
            <p:cNvSpPr/>
            <p:nvPr/>
          </p:nvSpPr>
          <p:spPr>
            <a:xfrm>
              <a:off x="1387675" y="2636225"/>
              <a:ext cx="11000" cy="10975"/>
            </a:xfrm>
            <a:custGeom>
              <a:avLst/>
              <a:gdLst/>
              <a:ahLst/>
              <a:cxnLst/>
              <a:rect l="l" t="t" r="r" b="b"/>
              <a:pathLst>
                <a:path w="440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9" y="339"/>
                    <a:pt x="439" y="220"/>
                  </a:cubicBezTo>
                  <a:cubicBezTo>
                    <a:pt x="439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38"/>
            <p:cNvSpPr/>
            <p:nvPr/>
          </p:nvSpPr>
          <p:spPr>
            <a:xfrm>
              <a:off x="1371075" y="265415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3" y="339"/>
                    <a:pt x="433" y="220"/>
                  </a:cubicBezTo>
                  <a:cubicBezTo>
                    <a:pt x="433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38"/>
            <p:cNvSpPr/>
            <p:nvPr/>
          </p:nvSpPr>
          <p:spPr>
            <a:xfrm>
              <a:off x="1354500" y="2672250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13" y="0"/>
                  </a:moveTo>
                  <a:cubicBezTo>
                    <a:pt x="93" y="0"/>
                    <a:pt x="0" y="93"/>
                    <a:pt x="0" y="219"/>
                  </a:cubicBezTo>
                  <a:cubicBezTo>
                    <a:pt x="0" y="339"/>
                    <a:pt x="93" y="432"/>
                    <a:pt x="213" y="432"/>
                  </a:cubicBezTo>
                  <a:cubicBezTo>
                    <a:pt x="339" y="432"/>
                    <a:pt x="432" y="339"/>
                    <a:pt x="432" y="219"/>
                  </a:cubicBezTo>
                  <a:cubicBezTo>
                    <a:pt x="432" y="93"/>
                    <a:pt x="339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38"/>
            <p:cNvSpPr/>
            <p:nvPr/>
          </p:nvSpPr>
          <p:spPr>
            <a:xfrm>
              <a:off x="1044950" y="2927125"/>
              <a:ext cx="30050" cy="29950"/>
            </a:xfrm>
            <a:custGeom>
              <a:avLst/>
              <a:gdLst/>
              <a:ahLst/>
              <a:cxnLst/>
              <a:rect l="l" t="t" r="r" b="b"/>
              <a:pathLst>
                <a:path w="1202" h="1198" extrusionOk="0">
                  <a:moveTo>
                    <a:pt x="901" y="0"/>
                  </a:moveTo>
                  <a:cubicBezTo>
                    <a:pt x="828" y="0"/>
                    <a:pt x="756" y="30"/>
                    <a:pt x="704" y="89"/>
                  </a:cubicBezTo>
                  <a:lnTo>
                    <a:pt x="100" y="740"/>
                  </a:lnTo>
                  <a:cubicBezTo>
                    <a:pt x="0" y="853"/>
                    <a:pt x="7" y="1025"/>
                    <a:pt x="113" y="1125"/>
                  </a:cubicBezTo>
                  <a:cubicBezTo>
                    <a:pt x="166" y="1171"/>
                    <a:pt x="232" y="1198"/>
                    <a:pt x="299" y="1198"/>
                  </a:cubicBezTo>
                  <a:cubicBezTo>
                    <a:pt x="372" y="1198"/>
                    <a:pt x="445" y="1171"/>
                    <a:pt x="498" y="1118"/>
                  </a:cubicBezTo>
                  <a:lnTo>
                    <a:pt x="1102" y="461"/>
                  </a:lnTo>
                  <a:cubicBezTo>
                    <a:pt x="1202" y="348"/>
                    <a:pt x="1195" y="176"/>
                    <a:pt x="1089" y="76"/>
                  </a:cubicBezTo>
                  <a:cubicBezTo>
                    <a:pt x="1035" y="25"/>
                    <a:pt x="967" y="0"/>
                    <a:pt x="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38"/>
            <p:cNvSpPr/>
            <p:nvPr/>
          </p:nvSpPr>
          <p:spPr>
            <a:xfrm>
              <a:off x="1063350" y="2934425"/>
              <a:ext cx="39550" cy="40100"/>
            </a:xfrm>
            <a:custGeom>
              <a:avLst/>
              <a:gdLst/>
              <a:ahLst/>
              <a:cxnLst/>
              <a:rect l="l" t="t" r="r" b="b"/>
              <a:pathLst>
                <a:path w="1582" h="1604" extrusionOk="0">
                  <a:moveTo>
                    <a:pt x="1279" y="0"/>
                  </a:moveTo>
                  <a:cubicBezTo>
                    <a:pt x="1206" y="0"/>
                    <a:pt x="1132" y="30"/>
                    <a:pt x="1077" y="89"/>
                  </a:cubicBezTo>
                  <a:lnTo>
                    <a:pt x="107" y="1138"/>
                  </a:lnTo>
                  <a:cubicBezTo>
                    <a:pt x="1" y="1251"/>
                    <a:pt x="8" y="1424"/>
                    <a:pt x="120" y="1530"/>
                  </a:cubicBezTo>
                  <a:cubicBezTo>
                    <a:pt x="167" y="1577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6" y="1510"/>
                  </a:cubicBezTo>
                  <a:lnTo>
                    <a:pt x="1475" y="461"/>
                  </a:lnTo>
                  <a:cubicBezTo>
                    <a:pt x="1581" y="348"/>
                    <a:pt x="1574" y="176"/>
                    <a:pt x="1462" y="76"/>
                  </a:cubicBezTo>
                  <a:cubicBezTo>
                    <a:pt x="1411" y="25"/>
                    <a:pt x="1345" y="0"/>
                    <a:pt x="1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38"/>
            <p:cNvSpPr/>
            <p:nvPr/>
          </p:nvSpPr>
          <p:spPr>
            <a:xfrm>
              <a:off x="1081950" y="2943850"/>
              <a:ext cx="46825" cy="47925"/>
            </a:xfrm>
            <a:custGeom>
              <a:avLst/>
              <a:gdLst/>
              <a:ahLst/>
              <a:cxnLst/>
              <a:rect l="l" t="t" r="r" b="b"/>
              <a:pathLst>
                <a:path w="1873" h="1917" extrusionOk="0">
                  <a:moveTo>
                    <a:pt x="1572" y="0"/>
                  </a:moveTo>
                  <a:cubicBezTo>
                    <a:pt x="1499" y="0"/>
                    <a:pt x="1427" y="28"/>
                    <a:pt x="1375" y="84"/>
                  </a:cubicBezTo>
                  <a:lnTo>
                    <a:pt x="107" y="1458"/>
                  </a:lnTo>
                  <a:cubicBezTo>
                    <a:pt x="1" y="1571"/>
                    <a:pt x="7" y="1737"/>
                    <a:pt x="120" y="1844"/>
                  </a:cubicBezTo>
                  <a:cubicBezTo>
                    <a:pt x="167" y="1890"/>
                    <a:pt x="233" y="1917"/>
                    <a:pt x="299" y="1917"/>
                  </a:cubicBezTo>
                  <a:cubicBezTo>
                    <a:pt x="379" y="1917"/>
                    <a:pt x="452" y="1883"/>
                    <a:pt x="498" y="1830"/>
                  </a:cubicBezTo>
                  <a:lnTo>
                    <a:pt x="1773" y="456"/>
                  </a:lnTo>
                  <a:cubicBezTo>
                    <a:pt x="1873" y="350"/>
                    <a:pt x="1866" y="177"/>
                    <a:pt x="1753" y="71"/>
                  </a:cubicBezTo>
                  <a:cubicBezTo>
                    <a:pt x="1703" y="23"/>
                    <a:pt x="1637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38"/>
            <p:cNvSpPr/>
            <p:nvPr/>
          </p:nvSpPr>
          <p:spPr>
            <a:xfrm>
              <a:off x="1284125" y="2688350"/>
              <a:ext cx="47475" cy="44675"/>
            </a:xfrm>
            <a:custGeom>
              <a:avLst/>
              <a:gdLst/>
              <a:ahLst/>
              <a:cxnLst/>
              <a:rect l="l" t="t" r="r" b="b"/>
              <a:pathLst>
                <a:path w="1899" h="1787" extrusionOk="0">
                  <a:moveTo>
                    <a:pt x="392" y="0"/>
                  </a:moveTo>
                  <a:lnTo>
                    <a:pt x="0" y="425"/>
                  </a:lnTo>
                  <a:lnTo>
                    <a:pt x="1501" y="1786"/>
                  </a:lnTo>
                  <a:lnTo>
                    <a:pt x="1899" y="1361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38"/>
            <p:cNvSpPr/>
            <p:nvPr/>
          </p:nvSpPr>
          <p:spPr>
            <a:xfrm>
              <a:off x="1252750" y="2721875"/>
              <a:ext cx="47825" cy="45000"/>
            </a:xfrm>
            <a:custGeom>
              <a:avLst/>
              <a:gdLst/>
              <a:ahLst/>
              <a:cxnLst/>
              <a:rect l="l" t="t" r="r" b="b"/>
              <a:pathLst>
                <a:path w="1913" h="1800" extrusionOk="0">
                  <a:moveTo>
                    <a:pt x="405" y="0"/>
                  </a:moveTo>
                  <a:lnTo>
                    <a:pt x="0" y="439"/>
                  </a:lnTo>
                  <a:lnTo>
                    <a:pt x="1507" y="1800"/>
                  </a:lnTo>
                  <a:lnTo>
                    <a:pt x="1912" y="1355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38"/>
            <p:cNvSpPr/>
            <p:nvPr/>
          </p:nvSpPr>
          <p:spPr>
            <a:xfrm>
              <a:off x="1222200" y="2755075"/>
              <a:ext cx="47325" cy="45325"/>
            </a:xfrm>
            <a:custGeom>
              <a:avLst/>
              <a:gdLst/>
              <a:ahLst/>
              <a:cxnLst/>
              <a:rect l="l" t="t" r="r" b="b"/>
              <a:pathLst>
                <a:path w="1893" h="1813" extrusionOk="0">
                  <a:moveTo>
                    <a:pt x="399" y="0"/>
                  </a:moveTo>
                  <a:lnTo>
                    <a:pt x="1" y="432"/>
                  </a:lnTo>
                  <a:lnTo>
                    <a:pt x="1488" y="1813"/>
                  </a:lnTo>
                  <a:lnTo>
                    <a:pt x="1893" y="1374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38"/>
            <p:cNvSpPr/>
            <p:nvPr/>
          </p:nvSpPr>
          <p:spPr>
            <a:xfrm>
              <a:off x="1190675" y="2789250"/>
              <a:ext cx="47500" cy="45025"/>
            </a:xfrm>
            <a:custGeom>
              <a:avLst/>
              <a:gdLst/>
              <a:ahLst/>
              <a:cxnLst/>
              <a:rect l="l" t="t" r="r" b="b"/>
              <a:pathLst>
                <a:path w="1900" h="1801" extrusionOk="0">
                  <a:moveTo>
                    <a:pt x="399" y="1"/>
                  </a:moveTo>
                  <a:lnTo>
                    <a:pt x="0" y="432"/>
                  </a:lnTo>
                  <a:lnTo>
                    <a:pt x="1501" y="1800"/>
                  </a:lnTo>
                  <a:lnTo>
                    <a:pt x="1899" y="136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38"/>
            <p:cNvSpPr/>
            <p:nvPr/>
          </p:nvSpPr>
          <p:spPr>
            <a:xfrm>
              <a:off x="1025850" y="2940325"/>
              <a:ext cx="73875" cy="70200"/>
            </a:xfrm>
            <a:custGeom>
              <a:avLst/>
              <a:gdLst/>
              <a:ahLst/>
              <a:cxnLst/>
              <a:rect l="l" t="t" r="r" b="b"/>
              <a:pathLst>
                <a:path w="2955" h="2808" extrusionOk="0">
                  <a:moveTo>
                    <a:pt x="601" y="1"/>
                  </a:moveTo>
                  <a:cubicBezTo>
                    <a:pt x="554" y="1"/>
                    <a:pt x="507" y="21"/>
                    <a:pt x="472" y="59"/>
                  </a:cubicBezTo>
                  <a:lnTo>
                    <a:pt x="67" y="497"/>
                  </a:lnTo>
                  <a:cubicBezTo>
                    <a:pt x="1" y="564"/>
                    <a:pt x="7" y="677"/>
                    <a:pt x="74" y="743"/>
                  </a:cubicBezTo>
                  <a:lnTo>
                    <a:pt x="2231" y="2761"/>
                  </a:lnTo>
                  <a:cubicBezTo>
                    <a:pt x="2265" y="2792"/>
                    <a:pt x="2308" y="2807"/>
                    <a:pt x="2350" y="2807"/>
                  </a:cubicBezTo>
                  <a:cubicBezTo>
                    <a:pt x="2399" y="2807"/>
                    <a:pt x="2448" y="2787"/>
                    <a:pt x="2484" y="2748"/>
                  </a:cubicBezTo>
                  <a:lnTo>
                    <a:pt x="2889" y="2316"/>
                  </a:lnTo>
                  <a:cubicBezTo>
                    <a:pt x="2955" y="2243"/>
                    <a:pt x="2948" y="2131"/>
                    <a:pt x="2875" y="2064"/>
                  </a:cubicBezTo>
                  <a:lnTo>
                    <a:pt x="718" y="53"/>
                  </a:lnTo>
                  <a:cubicBezTo>
                    <a:pt x="686" y="18"/>
                    <a:pt x="644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0" name="Google Shape;6260;p38"/>
          <p:cNvGrpSpPr/>
          <p:nvPr/>
        </p:nvGrpSpPr>
        <p:grpSpPr>
          <a:xfrm>
            <a:off x="5206542" y="2503975"/>
            <a:ext cx="457125" cy="345100"/>
            <a:chOff x="1761475" y="1651150"/>
            <a:chExt cx="457125" cy="345100"/>
          </a:xfrm>
        </p:grpSpPr>
        <p:sp>
          <p:nvSpPr>
            <p:cNvPr id="6261" name="Google Shape;6261;p38"/>
            <p:cNvSpPr/>
            <p:nvPr/>
          </p:nvSpPr>
          <p:spPr>
            <a:xfrm>
              <a:off x="1796500" y="1836550"/>
              <a:ext cx="39350" cy="21275"/>
            </a:xfrm>
            <a:custGeom>
              <a:avLst/>
              <a:gdLst/>
              <a:ahLst/>
              <a:cxnLst/>
              <a:rect l="l" t="t" r="r" b="b"/>
              <a:pathLst>
                <a:path w="1574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39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35" y="850"/>
                  </a:lnTo>
                  <a:cubicBezTo>
                    <a:pt x="1467" y="850"/>
                    <a:pt x="1574" y="744"/>
                    <a:pt x="1574" y="611"/>
                  </a:cubicBezTo>
                  <a:lnTo>
                    <a:pt x="1574" y="239"/>
                  </a:lnTo>
                  <a:cubicBezTo>
                    <a:pt x="1574" y="107"/>
                    <a:pt x="1467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38"/>
            <p:cNvSpPr/>
            <p:nvPr/>
          </p:nvSpPr>
          <p:spPr>
            <a:xfrm>
              <a:off x="1761475" y="1932825"/>
              <a:ext cx="456800" cy="63425"/>
            </a:xfrm>
            <a:custGeom>
              <a:avLst/>
              <a:gdLst/>
              <a:ahLst/>
              <a:cxnLst/>
              <a:rect l="l" t="t" r="r" b="b"/>
              <a:pathLst>
                <a:path w="18272" h="2537" extrusionOk="0">
                  <a:moveTo>
                    <a:pt x="0" y="0"/>
                  </a:moveTo>
                  <a:lnTo>
                    <a:pt x="0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17448" y="2536"/>
                  </a:lnTo>
                  <a:cubicBezTo>
                    <a:pt x="17906" y="2536"/>
                    <a:pt x="18271" y="2164"/>
                    <a:pt x="18271" y="1706"/>
                  </a:cubicBezTo>
                  <a:lnTo>
                    <a:pt x="1827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38"/>
            <p:cNvSpPr/>
            <p:nvPr/>
          </p:nvSpPr>
          <p:spPr>
            <a:xfrm>
              <a:off x="1761475" y="1651150"/>
              <a:ext cx="457125" cy="314725"/>
            </a:xfrm>
            <a:custGeom>
              <a:avLst/>
              <a:gdLst/>
              <a:ahLst/>
              <a:cxnLst/>
              <a:rect l="l" t="t" r="r" b="b"/>
              <a:pathLst>
                <a:path w="18285" h="12589" extrusionOk="0">
                  <a:moveTo>
                    <a:pt x="837" y="0"/>
                  </a:moveTo>
                  <a:cubicBezTo>
                    <a:pt x="379" y="7"/>
                    <a:pt x="7" y="379"/>
                    <a:pt x="7" y="830"/>
                  </a:cubicBezTo>
                  <a:lnTo>
                    <a:pt x="7" y="11752"/>
                  </a:lnTo>
                  <a:cubicBezTo>
                    <a:pt x="0" y="12210"/>
                    <a:pt x="372" y="12575"/>
                    <a:pt x="830" y="12582"/>
                  </a:cubicBezTo>
                  <a:lnTo>
                    <a:pt x="17455" y="12588"/>
                  </a:lnTo>
                  <a:cubicBezTo>
                    <a:pt x="17906" y="12588"/>
                    <a:pt x="18278" y="12216"/>
                    <a:pt x="18278" y="11758"/>
                  </a:cubicBezTo>
                  <a:lnTo>
                    <a:pt x="18285" y="837"/>
                  </a:lnTo>
                  <a:cubicBezTo>
                    <a:pt x="18285" y="379"/>
                    <a:pt x="17913" y="7"/>
                    <a:pt x="17455" y="7"/>
                  </a:cubicBezTo>
                  <a:lnTo>
                    <a:pt x="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38"/>
            <p:cNvSpPr/>
            <p:nvPr/>
          </p:nvSpPr>
          <p:spPr>
            <a:xfrm>
              <a:off x="1761475" y="1753550"/>
              <a:ext cx="456950" cy="212325"/>
            </a:xfrm>
            <a:custGeom>
              <a:avLst/>
              <a:gdLst/>
              <a:ahLst/>
              <a:cxnLst/>
              <a:rect l="l" t="t" r="r" b="b"/>
              <a:pathLst>
                <a:path w="18278" h="8493" extrusionOk="0">
                  <a:moveTo>
                    <a:pt x="7" y="1"/>
                  </a:moveTo>
                  <a:lnTo>
                    <a:pt x="7" y="7656"/>
                  </a:lnTo>
                  <a:cubicBezTo>
                    <a:pt x="0" y="8114"/>
                    <a:pt x="372" y="8479"/>
                    <a:pt x="830" y="8486"/>
                  </a:cubicBezTo>
                  <a:lnTo>
                    <a:pt x="17448" y="8492"/>
                  </a:lnTo>
                  <a:cubicBezTo>
                    <a:pt x="17906" y="8492"/>
                    <a:pt x="18278" y="8120"/>
                    <a:pt x="18278" y="7662"/>
                  </a:cubicBezTo>
                  <a:lnTo>
                    <a:pt x="18278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38"/>
            <p:cNvSpPr/>
            <p:nvPr/>
          </p:nvSpPr>
          <p:spPr>
            <a:xfrm>
              <a:off x="2168450" y="1872675"/>
              <a:ext cx="40525" cy="50200"/>
            </a:xfrm>
            <a:custGeom>
              <a:avLst/>
              <a:gdLst/>
              <a:ahLst/>
              <a:cxnLst/>
              <a:rect l="l" t="t" r="r" b="b"/>
              <a:pathLst>
                <a:path w="1621" h="2008" extrusionOk="0">
                  <a:moveTo>
                    <a:pt x="353" y="1"/>
                  </a:moveTo>
                  <a:cubicBezTo>
                    <a:pt x="317" y="1"/>
                    <a:pt x="281" y="8"/>
                    <a:pt x="246" y="23"/>
                  </a:cubicBezTo>
                  <a:cubicBezTo>
                    <a:pt x="107" y="89"/>
                    <a:pt x="47" y="255"/>
                    <a:pt x="107" y="394"/>
                  </a:cubicBezTo>
                  <a:lnTo>
                    <a:pt x="286" y="793"/>
                  </a:lnTo>
                  <a:cubicBezTo>
                    <a:pt x="226" y="866"/>
                    <a:pt x="173" y="945"/>
                    <a:pt x="140" y="1032"/>
                  </a:cubicBezTo>
                  <a:cubicBezTo>
                    <a:pt x="1" y="1404"/>
                    <a:pt x="186" y="1815"/>
                    <a:pt x="558" y="1961"/>
                  </a:cubicBezTo>
                  <a:cubicBezTo>
                    <a:pt x="638" y="1994"/>
                    <a:pt x="724" y="2008"/>
                    <a:pt x="811" y="2008"/>
                  </a:cubicBezTo>
                  <a:cubicBezTo>
                    <a:pt x="910" y="2008"/>
                    <a:pt x="1010" y="1988"/>
                    <a:pt x="1103" y="1941"/>
                  </a:cubicBezTo>
                  <a:cubicBezTo>
                    <a:pt x="1461" y="1782"/>
                    <a:pt x="1621" y="1357"/>
                    <a:pt x="1461" y="992"/>
                  </a:cubicBezTo>
                  <a:cubicBezTo>
                    <a:pt x="1348" y="740"/>
                    <a:pt x="1089" y="567"/>
                    <a:pt x="811" y="567"/>
                  </a:cubicBezTo>
                  <a:lnTo>
                    <a:pt x="791" y="567"/>
                  </a:lnTo>
                  <a:lnTo>
                    <a:pt x="611" y="169"/>
                  </a:lnTo>
                  <a:cubicBezTo>
                    <a:pt x="562" y="64"/>
                    <a:pt x="460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38"/>
            <p:cNvSpPr/>
            <p:nvPr/>
          </p:nvSpPr>
          <p:spPr>
            <a:xfrm>
              <a:off x="2110200" y="1872050"/>
              <a:ext cx="39675" cy="51000"/>
            </a:xfrm>
            <a:custGeom>
              <a:avLst/>
              <a:gdLst/>
              <a:ahLst/>
              <a:cxnLst/>
              <a:rect l="l" t="t" r="r" b="b"/>
              <a:pathLst>
                <a:path w="1587" h="2040" extrusionOk="0">
                  <a:moveTo>
                    <a:pt x="414" y="0"/>
                  </a:moveTo>
                  <a:cubicBezTo>
                    <a:pt x="385" y="0"/>
                    <a:pt x="355" y="5"/>
                    <a:pt x="326" y="14"/>
                  </a:cubicBezTo>
                  <a:cubicBezTo>
                    <a:pt x="179" y="68"/>
                    <a:pt x="106" y="220"/>
                    <a:pt x="153" y="366"/>
                  </a:cubicBezTo>
                  <a:lnTo>
                    <a:pt x="299" y="785"/>
                  </a:lnTo>
                  <a:cubicBezTo>
                    <a:pt x="80" y="977"/>
                    <a:pt x="0" y="1282"/>
                    <a:pt x="100" y="1555"/>
                  </a:cubicBezTo>
                  <a:cubicBezTo>
                    <a:pt x="160" y="1734"/>
                    <a:pt x="286" y="1887"/>
                    <a:pt x="458" y="1966"/>
                  </a:cubicBezTo>
                  <a:cubicBezTo>
                    <a:pt x="558" y="2019"/>
                    <a:pt x="664" y="2039"/>
                    <a:pt x="770" y="2039"/>
                  </a:cubicBezTo>
                  <a:cubicBezTo>
                    <a:pt x="1049" y="2039"/>
                    <a:pt x="1295" y="1887"/>
                    <a:pt x="1414" y="1641"/>
                  </a:cubicBezTo>
                  <a:cubicBezTo>
                    <a:pt x="1587" y="1282"/>
                    <a:pt x="1441" y="851"/>
                    <a:pt x="1082" y="678"/>
                  </a:cubicBezTo>
                  <a:lnTo>
                    <a:pt x="1089" y="672"/>
                  </a:lnTo>
                  <a:cubicBezTo>
                    <a:pt x="1003" y="632"/>
                    <a:pt x="910" y="605"/>
                    <a:pt x="817" y="605"/>
                  </a:cubicBezTo>
                  <a:lnTo>
                    <a:pt x="677" y="187"/>
                  </a:lnTo>
                  <a:cubicBezTo>
                    <a:pt x="635" y="71"/>
                    <a:pt x="529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38"/>
            <p:cNvSpPr/>
            <p:nvPr/>
          </p:nvSpPr>
          <p:spPr>
            <a:xfrm>
              <a:off x="2161650" y="1802525"/>
              <a:ext cx="49975" cy="52625"/>
            </a:xfrm>
            <a:custGeom>
              <a:avLst/>
              <a:gdLst/>
              <a:ahLst/>
              <a:cxnLst/>
              <a:rect l="l" t="t" r="r" b="b"/>
              <a:pathLst>
                <a:path w="1999" h="2105" extrusionOk="0">
                  <a:moveTo>
                    <a:pt x="1000" y="0"/>
                  </a:moveTo>
                  <a:cubicBezTo>
                    <a:pt x="862" y="0"/>
                    <a:pt x="724" y="93"/>
                    <a:pt x="724" y="279"/>
                  </a:cubicBezTo>
                  <a:lnTo>
                    <a:pt x="724" y="717"/>
                  </a:lnTo>
                  <a:cubicBezTo>
                    <a:pt x="0" y="1023"/>
                    <a:pt x="213" y="2098"/>
                    <a:pt x="996" y="2105"/>
                  </a:cubicBezTo>
                  <a:cubicBezTo>
                    <a:pt x="1786" y="2098"/>
                    <a:pt x="1999" y="1023"/>
                    <a:pt x="1275" y="717"/>
                  </a:cubicBezTo>
                  <a:lnTo>
                    <a:pt x="1275" y="279"/>
                  </a:lnTo>
                  <a:cubicBezTo>
                    <a:pt x="1275" y="93"/>
                    <a:pt x="1137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38"/>
            <p:cNvSpPr/>
            <p:nvPr/>
          </p:nvSpPr>
          <p:spPr>
            <a:xfrm>
              <a:off x="2108375" y="1809150"/>
              <a:ext cx="46650" cy="44425"/>
            </a:xfrm>
            <a:custGeom>
              <a:avLst/>
              <a:gdLst/>
              <a:ahLst/>
              <a:cxnLst/>
              <a:rect l="l" t="t" r="r" b="b"/>
              <a:pathLst>
                <a:path w="1866" h="1777" extrusionOk="0">
                  <a:moveTo>
                    <a:pt x="1564" y="1"/>
                  </a:moveTo>
                  <a:cubicBezTo>
                    <a:pt x="1492" y="1"/>
                    <a:pt x="1421" y="27"/>
                    <a:pt x="1368" y="81"/>
                  </a:cubicBezTo>
                  <a:lnTo>
                    <a:pt x="1056" y="393"/>
                  </a:lnTo>
                  <a:cubicBezTo>
                    <a:pt x="969" y="356"/>
                    <a:pt x="878" y="338"/>
                    <a:pt x="788" y="338"/>
                  </a:cubicBezTo>
                  <a:cubicBezTo>
                    <a:pt x="601" y="338"/>
                    <a:pt x="418" y="413"/>
                    <a:pt x="279" y="552"/>
                  </a:cubicBezTo>
                  <a:cubicBezTo>
                    <a:pt x="0" y="831"/>
                    <a:pt x="0" y="1282"/>
                    <a:pt x="279" y="1568"/>
                  </a:cubicBezTo>
                  <a:cubicBezTo>
                    <a:pt x="418" y="1707"/>
                    <a:pt x="603" y="1777"/>
                    <a:pt x="787" y="1777"/>
                  </a:cubicBezTo>
                  <a:cubicBezTo>
                    <a:pt x="971" y="1777"/>
                    <a:pt x="1155" y="1707"/>
                    <a:pt x="1295" y="1568"/>
                  </a:cubicBezTo>
                  <a:cubicBezTo>
                    <a:pt x="1494" y="1362"/>
                    <a:pt x="1554" y="1050"/>
                    <a:pt x="1448" y="784"/>
                  </a:cubicBezTo>
                  <a:lnTo>
                    <a:pt x="1760" y="472"/>
                  </a:lnTo>
                  <a:cubicBezTo>
                    <a:pt x="1866" y="359"/>
                    <a:pt x="1866" y="187"/>
                    <a:pt x="1760" y="81"/>
                  </a:cubicBezTo>
                  <a:cubicBezTo>
                    <a:pt x="1706" y="27"/>
                    <a:pt x="1635" y="1"/>
                    <a:pt x="1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38"/>
            <p:cNvSpPr/>
            <p:nvPr/>
          </p:nvSpPr>
          <p:spPr>
            <a:xfrm>
              <a:off x="2158650" y="1878725"/>
              <a:ext cx="43675" cy="36025"/>
            </a:xfrm>
            <a:custGeom>
              <a:avLst/>
              <a:gdLst/>
              <a:ahLst/>
              <a:cxnLst/>
              <a:rect l="l" t="t" r="r" b="b"/>
              <a:pathLst>
                <a:path w="1747" h="1441" extrusionOk="0">
                  <a:moveTo>
                    <a:pt x="877" y="1"/>
                  </a:moveTo>
                  <a:cubicBezTo>
                    <a:pt x="775" y="1"/>
                    <a:pt x="673" y="23"/>
                    <a:pt x="578" y="66"/>
                  </a:cubicBezTo>
                  <a:cubicBezTo>
                    <a:pt x="1" y="325"/>
                    <a:pt x="27" y="1162"/>
                    <a:pt x="618" y="1394"/>
                  </a:cubicBezTo>
                  <a:cubicBezTo>
                    <a:pt x="698" y="1420"/>
                    <a:pt x="784" y="1440"/>
                    <a:pt x="871" y="1440"/>
                  </a:cubicBezTo>
                  <a:cubicBezTo>
                    <a:pt x="977" y="1440"/>
                    <a:pt x="1076" y="1414"/>
                    <a:pt x="1169" y="1374"/>
                  </a:cubicBezTo>
                  <a:cubicBezTo>
                    <a:pt x="1747" y="1108"/>
                    <a:pt x="1720" y="279"/>
                    <a:pt x="1130" y="46"/>
                  </a:cubicBezTo>
                  <a:cubicBezTo>
                    <a:pt x="1048" y="16"/>
                    <a:pt x="962" y="1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38"/>
            <p:cNvSpPr/>
            <p:nvPr/>
          </p:nvSpPr>
          <p:spPr>
            <a:xfrm>
              <a:off x="2164475" y="1885175"/>
              <a:ext cx="30050" cy="23100"/>
            </a:xfrm>
            <a:custGeom>
              <a:avLst/>
              <a:gdLst/>
              <a:ahLst/>
              <a:cxnLst/>
              <a:rect l="l" t="t" r="r" b="b"/>
              <a:pathLst>
                <a:path w="1202" h="924" extrusionOk="0">
                  <a:moveTo>
                    <a:pt x="638" y="1"/>
                  </a:moveTo>
                  <a:cubicBezTo>
                    <a:pt x="578" y="1"/>
                    <a:pt x="511" y="14"/>
                    <a:pt x="452" y="40"/>
                  </a:cubicBezTo>
                  <a:cubicBezTo>
                    <a:pt x="0" y="246"/>
                    <a:pt x="146" y="917"/>
                    <a:pt x="638" y="923"/>
                  </a:cubicBezTo>
                  <a:cubicBezTo>
                    <a:pt x="704" y="923"/>
                    <a:pt x="770" y="910"/>
                    <a:pt x="830" y="884"/>
                  </a:cubicBezTo>
                  <a:cubicBezTo>
                    <a:pt x="1202" y="711"/>
                    <a:pt x="1189" y="180"/>
                    <a:pt x="804" y="27"/>
                  </a:cubicBezTo>
                  <a:cubicBezTo>
                    <a:pt x="750" y="7"/>
                    <a:pt x="697" y="1"/>
                    <a:pt x="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38"/>
            <p:cNvSpPr/>
            <p:nvPr/>
          </p:nvSpPr>
          <p:spPr>
            <a:xfrm>
              <a:off x="2100400" y="1878875"/>
              <a:ext cx="46000" cy="36050"/>
            </a:xfrm>
            <a:custGeom>
              <a:avLst/>
              <a:gdLst/>
              <a:ahLst/>
              <a:cxnLst/>
              <a:rect l="l" t="t" r="r" b="b"/>
              <a:pathLst>
                <a:path w="1840" h="1442" extrusionOk="0">
                  <a:moveTo>
                    <a:pt x="837" y="0"/>
                  </a:moveTo>
                  <a:cubicBezTo>
                    <a:pt x="346" y="0"/>
                    <a:pt x="1" y="485"/>
                    <a:pt x="160" y="950"/>
                  </a:cubicBezTo>
                  <a:cubicBezTo>
                    <a:pt x="259" y="1242"/>
                    <a:pt x="532" y="1434"/>
                    <a:pt x="837" y="1441"/>
                  </a:cubicBezTo>
                  <a:cubicBezTo>
                    <a:pt x="1601" y="1434"/>
                    <a:pt x="1840" y="405"/>
                    <a:pt x="1156" y="73"/>
                  </a:cubicBezTo>
                  <a:cubicBezTo>
                    <a:pt x="1056" y="20"/>
                    <a:pt x="950" y="0"/>
                    <a:pt x="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38"/>
            <p:cNvSpPr/>
            <p:nvPr/>
          </p:nvSpPr>
          <p:spPr>
            <a:xfrm>
              <a:off x="2107875" y="1885350"/>
              <a:ext cx="29400" cy="23100"/>
            </a:xfrm>
            <a:custGeom>
              <a:avLst/>
              <a:gdLst/>
              <a:ahLst/>
              <a:cxnLst/>
              <a:rect l="l" t="t" r="r" b="b"/>
              <a:pathLst>
                <a:path w="1176" h="924" extrusionOk="0">
                  <a:moveTo>
                    <a:pt x="538" y="0"/>
                  </a:moveTo>
                  <a:cubicBezTo>
                    <a:pt x="226" y="0"/>
                    <a:pt x="0" y="312"/>
                    <a:pt x="107" y="611"/>
                  </a:cubicBezTo>
                  <a:cubicBezTo>
                    <a:pt x="166" y="797"/>
                    <a:pt x="346" y="916"/>
                    <a:pt x="538" y="923"/>
                  </a:cubicBezTo>
                  <a:cubicBezTo>
                    <a:pt x="591" y="916"/>
                    <a:pt x="638" y="910"/>
                    <a:pt x="691" y="897"/>
                  </a:cubicBezTo>
                  <a:cubicBezTo>
                    <a:pt x="1175" y="724"/>
                    <a:pt x="1056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38"/>
            <p:cNvSpPr/>
            <p:nvPr/>
          </p:nvSpPr>
          <p:spPr>
            <a:xfrm>
              <a:off x="2154225" y="1810850"/>
              <a:ext cx="42125" cy="36025"/>
            </a:xfrm>
            <a:custGeom>
              <a:avLst/>
              <a:gdLst/>
              <a:ahLst/>
              <a:cxnLst/>
              <a:rect l="l" t="t" r="r" b="b"/>
              <a:pathLst>
                <a:path w="1685" h="1441" extrusionOk="0">
                  <a:moveTo>
                    <a:pt x="959" y="0"/>
                  </a:moveTo>
                  <a:cubicBezTo>
                    <a:pt x="783" y="0"/>
                    <a:pt x="603" y="66"/>
                    <a:pt x="457" y="212"/>
                  </a:cubicBezTo>
                  <a:cubicBezTo>
                    <a:pt x="1" y="668"/>
                    <a:pt x="321" y="1440"/>
                    <a:pt x="960" y="1440"/>
                  </a:cubicBezTo>
                  <a:cubicBezTo>
                    <a:pt x="962" y="1440"/>
                    <a:pt x="965" y="1440"/>
                    <a:pt x="968" y="1440"/>
                  </a:cubicBezTo>
                  <a:cubicBezTo>
                    <a:pt x="1366" y="1440"/>
                    <a:pt x="1685" y="1115"/>
                    <a:pt x="1685" y="723"/>
                  </a:cubicBezTo>
                  <a:cubicBezTo>
                    <a:pt x="1685" y="287"/>
                    <a:pt x="1329" y="0"/>
                    <a:pt x="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38"/>
            <p:cNvSpPr/>
            <p:nvPr/>
          </p:nvSpPr>
          <p:spPr>
            <a:xfrm>
              <a:off x="2163025" y="1817350"/>
              <a:ext cx="26875" cy="23050"/>
            </a:xfrm>
            <a:custGeom>
              <a:avLst/>
              <a:gdLst/>
              <a:ahLst/>
              <a:cxnLst/>
              <a:rect l="l" t="t" r="r" b="b"/>
              <a:pathLst>
                <a:path w="1075" h="922" extrusionOk="0">
                  <a:moveTo>
                    <a:pt x="609" y="1"/>
                  </a:moveTo>
                  <a:cubicBezTo>
                    <a:pt x="495" y="1"/>
                    <a:pt x="379" y="43"/>
                    <a:pt x="284" y="138"/>
                  </a:cubicBezTo>
                  <a:cubicBezTo>
                    <a:pt x="0" y="428"/>
                    <a:pt x="202" y="921"/>
                    <a:pt x="608" y="921"/>
                  </a:cubicBezTo>
                  <a:cubicBezTo>
                    <a:pt x="611" y="921"/>
                    <a:pt x="613" y="921"/>
                    <a:pt x="616" y="921"/>
                  </a:cubicBezTo>
                  <a:cubicBezTo>
                    <a:pt x="868" y="921"/>
                    <a:pt x="1074" y="715"/>
                    <a:pt x="1074" y="463"/>
                  </a:cubicBezTo>
                  <a:cubicBezTo>
                    <a:pt x="1074" y="185"/>
                    <a:pt x="847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38"/>
            <p:cNvSpPr/>
            <p:nvPr/>
          </p:nvSpPr>
          <p:spPr>
            <a:xfrm>
              <a:off x="2100225" y="1809400"/>
              <a:ext cx="39375" cy="35975"/>
            </a:xfrm>
            <a:custGeom>
              <a:avLst/>
              <a:gdLst/>
              <a:ahLst/>
              <a:cxnLst/>
              <a:rect l="l" t="t" r="r" b="b"/>
              <a:pathLst>
                <a:path w="1575" h="1439" extrusionOk="0">
                  <a:moveTo>
                    <a:pt x="788" y="1"/>
                  </a:moveTo>
                  <a:cubicBezTo>
                    <a:pt x="603" y="1"/>
                    <a:pt x="419" y="71"/>
                    <a:pt x="280" y="210"/>
                  </a:cubicBezTo>
                  <a:cubicBezTo>
                    <a:pt x="1" y="489"/>
                    <a:pt x="1" y="947"/>
                    <a:pt x="280" y="1226"/>
                  </a:cubicBezTo>
                  <a:cubicBezTo>
                    <a:pt x="413" y="1365"/>
                    <a:pt x="598" y="1438"/>
                    <a:pt x="791" y="1438"/>
                  </a:cubicBezTo>
                  <a:cubicBezTo>
                    <a:pt x="977" y="1438"/>
                    <a:pt x="1163" y="1365"/>
                    <a:pt x="1296" y="1226"/>
                  </a:cubicBezTo>
                  <a:cubicBezTo>
                    <a:pt x="1574" y="947"/>
                    <a:pt x="1574" y="489"/>
                    <a:pt x="1296" y="210"/>
                  </a:cubicBezTo>
                  <a:cubicBezTo>
                    <a:pt x="1156" y="71"/>
                    <a:pt x="972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38"/>
            <p:cNvSpPr/>
            <p:nvPr/>
          </p:nvSpPr>
          <p:spPr>
            <a:xfrm>
              <a:off x="2107375" y="1815800"/>
              <a:ext cx="25075" cy="23100"/>
            </a:xfrm>
            <a:custGeom>
              <a:avLst/>
              <a:gdLst/>
              <a:ahLst/>
              <a:cxnLst/>
              <a:rect l="l" t="t" r="r" b="b"/>
              <a:pathLst>
                <a:path w="1003" h="924" extrusionOk="0">
                  <a:moveTo>
                    <a:pt x="502" y="0"/>
                  </a:moveTo>
                  <a:cubicBezTo>
                    <a:pt x="385" y="0"/>
                    <a:pt x="269" y="47"/>
                    <a:pt x="180" y="140"/>
                  </a:cubicBezTo>
                  <a:cubicBezTo>
                    <a:pt x="0" y="319"/>
                    <a:pt x="0" y="611"/>
                    <a:pt x="180" y="791"/>
                  </a:cubicBezTo>
                  <a:cubicBezTo>
                    <a:pt x="266" y="877"/>
                    <a:pt x="379" y="923"/>
                    <a:pt x="505" y="923"/>
                  </a:cubicBezTo>
                  <a:cubicBezTo>
                    <a:pt x="624" y="923"/>
                    <a:pt x="744" y="877"/>
                    <a:pt x="824" y="791"/>
                  </a:cubicBezTo>
                  <a:cubicBezTo>
                    <a:pt x="1003" y="611"/>
                    <a:pt x="1003" y="319"/>
                    <a:pt x="824" y="140"/>
                  </a:cubicBezTo>
                  <a:cubicBezTo>
                    <a:pt x="734" y="47"/>
                    <a:pt x="618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38"/>
            <p:cNvSpPr/>
            <p:nvPr/>
          </p:nvSpPr>
          <p:spPr>
            <a:xfrm>
              <a:off x="1761625" y="1651150"/>
              <a:ext cx="456975" cy="103600"/>
            </a:xfrm>
            <a:custGeom>
              <a:avLst/>
              <a:gdLst/>
              <a:ahLst/>
              <a:cxnLst/>
              <a:rect l="l" t="t" r="r" b="b"/>
              <a:pathLst>
                <a:path w="18279" h="4144" extrusionOk="0">
                  <a:moveTo>
                    <a:pt x="824" y="0"/>
                  </a:moveTo>
                  <a:cubicBezTo>
                    <a:pt x="366" y="7"/>
                    <a:pt x="1" y="379"/>
                    <a:pt x="1" y="830"/>
                  </a:cubicBezTo>
                  <a:lnTo>
                    <a:pt x="1" y="4137"/>
                  </a:lnTo>
                  <a:lnTo>
                    <a:pt x="8" y="4137"/>
                  </a:lnTo>
                  <a:lnTo>
                    <a:pt x="18279" y="4143"/>
                  </a:lnTo>
                  <a:lnTo>
                    <a:pt x="18279" y="837"/>
                  </a:lnTo>
                  <a:cubicBezTo>
                    <a:pt x="18279" y="379"/>
                    <a:pt x="17907" y="7"/>
                    <a:pt x="17449" y="7"/>
                  </a:cubicBezTo>
                  <a:lnTo>
                    <a:pt x="8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38"/>
            <p:cNvSpPr/>
            <p:nvPr/>
          </p:nvSpPr>
          <p:spPr>
            <a:xfrm>
              <a:off x="2118825" y="1668525"/>
              <a:ext cx="65425" cy="71775"/>
            </a:xfrm>
            <a:custGeom>
              <a:avLst/>
              <a:gdLst/>
              <a:ahLst/>
              <a:cxnLst/>
              <a:rect l="l" t="t" r="r" b="b"/>
              <a:pathLst>
                <a:path w="2617" h="2871" extrusionOk="0">
                  <a:moveTo>
                    <a:pt x="1318" y="1"/>
                  </a:moveTo>
                  <a:cubicBezTo>
                    <a:pt x="1176" y="1"/>
                    <a:pt x="1033" y="99"/>
                    <a:pt x="1043" y="295"/>
                  </a:cubicBezTo>
                  <a:lnTo>
                    <a:pt x="1043" y="414"/>
                  </a:lnTo>
                  <a:cubicBezTo>
                    <a:pt x="425" y="547"/>
                    <a:pt x="0" y="1125"/>
                    <a:pt x="67" y="1755"/>
                  </a:cubicBezTo>
                  <a:cubicBezTo>
                    <a:pt x="127" y="2386"/>
                    <a:pt x="658" y="2864"/>
                    <a:pt x="1288" y="2871"/>
                  </a:cubicBezTo>
                  <a:cubicBezTo>
                    <a:pt x="1297" y="2871"/>
                    <a:pt x="1306" y="2871"/>
                    <a:pt x="1315" y="2871"/>
                  </a:cubicBezTo>
                  <a:cubicBezTo>
                    <a:pt x="1941" y="2871"/>
                    <a:pt x="2465" y="2404"/>
                    <a:pt x="2543" y="1782"/>
                  </a:cubicBezTo>
                  <a:cubicBezTo>
                    <a:pt x="2616" y="1151"/>
                    <a:pt x="2211" y="567"/>
                    <a:pt x="1594" y="421"/>
                  </a:cubicBezTo>
                  <a:lnTo>
                    <a:pt x="1594" y="295"/>
                  </a:lnTo>
                  <a:cubicBezTo>
                    <a:pt x="1604" y="99"/>
                    <a:pt x="1461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38"/>
            <p:cNvSpPr/>
            <p:nvPr/>
          </p:nvSpPr>
          <p:spPr>
            <a:xfrm>
              <a:off x="1761625" y="1651325"/>
              <a:ext cx="52825" cy="103250"/>
            </a:xfrm>
            <a:custGeom>
              <a:avLst/>
              <a:gdLst/>
              <a:ahLst/>
              <a:cxnLst/>
              <a:rect l="l" t="t" r="r" b="b"/>
              <a:pathLst>
                <a:path w="2113" h="4130" extrusionOk="0">
                  <a:moveTo>
                    <a:pt x="831" y="0"/>
                  </a:moveTo>
                  <a:cubicBezTo>
                    <a:pt x="373" y="0"/>
                    <a:pt x="1" y="372"/>
                    <a:pt x="1" y="830"/>
                  </a:cubicBezTo>
                  <a:lnTo>
                    <a:pt x="1" y="4130"/>
                  </a:lnTo>
                  <a:lnTo>
                    <a:pt x="1289" y="4130"/>
                  </a:lnTo>
                  <a:lnTo>
                    <a:pt x="1289" y="830"/>
                  </a:lnTo>
                  <a:cubicBezTo>
                    <a:pt x="1282" y="372"/>
                    <a:pt x="1654" y="0"/>
                    <a:pt x="2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38"/>
            <p:cNvSpPr/>
            <p:nvPr/>
          </p:nvSpPr>
          <p:spPr>
            <a:xfrm>
              <a:off x="1761475" y="1932825"/>
              <a:ext cx="52800" cy="63250"/>
            </a:xfrm>
            <a:custGeom>
              <a:avLst/>
              <a:gdLst/>
              <a:ahLst/>
              <a:cxnLst/>
              <a:rect l="l" t="t" r="r" b="b"/>
              <a:pathLst>
                <a:path w="2112" h="2530" extrusionOk="0">
                  <a:moveTo>
                    <a:pt x="7" y="0"/>
                  </a:moveTo>
                  <a:lnTo>
                    <a:pt x="7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2112" y="2530"/>
                  </a:lnTo>
                  <a:cubicBezTo>
                    <a:pt x="1653" y="2530"/>
                    <a:pt x="1288" y="2158"/>
                    <a:pt x="1288" y="1700"/>
                  </a:cubicBezTo>
                  <a:lnTo>
                    <a:pt x="12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38"/>
            <p:cNvSpPr/>
            <p:nvPr/>
          </p:nvSpPr>
          <p:spPr>
            <a:xfrm>
              <a:off x="1761625" y="1753550"/>
              <a:ext cx="456800" cy="212150"/>
            </a:xfrm>
            <a:custGeom>
              <a:avLst/>
              <a:gdLst/>
              <a:ahLst/>
              <a:cxnLst/>
              <a:rect l="l" t="t" r="r" b="b"/>
              <a:pathLst>
                <a:path w="18272" h="8486" extrusionOk="0">
                  <a:moveTo>
                    <a:pt x="1" y="1"/>
                  </a:moveTo>
                  <a:lnTo>
                    <a:pt x="1" y="1017"/>
                  </a:lnTo>
                  <a:lnTo>
                    <a:pt x="1" y="8300"/>
                  </a:lnTo>
                  <a:cubicBezTo>
                    <a:pt x="1" y="8399"/>
                    <a:pt x="81" y="8486"/>
                    <a:pt x="187" y="8486"/>
                  </a:cubicBezTo>
                  <a:lnTo>
                    <a:pt x="1282" y="8486"/>
                  </a:lnTo>
                  <a:lnTo>
                    <a:pt x="1282" y="1276"/>
                  </a:lnTo>
                  <a:cubicBezTo>
                    <a:pt x="1282" y="1129"/>
                    <a:pt x="1395" y="1017"/>
                    <a:pt x="1541" y="1017"/>
                  </a:cubicBezTo>
                  <a:lnTo>
                    <a:pt x="18272" y="1023"/>
                  </a:lnTo>
                  <a:lnTo>
                    <a:pt x="18272" y="7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38"/>
            <p:cNvSpPr/>
            <p:nvPr/>
          </p:nvSpPr>
          <p:spPr>
            <a:xfrm>
              <a:off x="2062400" y="1670575"/>
              <a:ext cx="31225" cy="26900"/>
            </a:xfrm>
            <a:custGeom>
              <a:avLst/>
              <a:gdLst/>
              <a:ahLst/>
              <a:cxnLst/>
              <a:rect l="l" t="t" r="r" b="b"/>
              <a:pathLst>
                <a:path w="1249" h="1076" extrusionOk="0">
                  <a:moveTo>
                    <a:pt x="709" y="1"/>
                  </a:moveTo>
                  <a:cubicBezTo>
                    <a:pt x="576" y="1"/>
                    <a:pt x="442" y="50"/>
                    <a:pt x="332" y="160"/>
                  </a:cubicBezTo>
                  <a:cubicBezTo>
                    <a:pt x="0" y="498"/>
                    <a:pt x="239" y="1076"/>
                    <a:pt x="717" y="1076"/>
                  </a:cubicBezTo>
                  <a:cubicBezTo>
                    <a:pt x="1009" y="1076"/>
                    <a:pt x="1248" y="837"/>
                    <a:pt x="1248" y="538"/>
                  </a:cubicBezTo>
                  <a:cubicBezTo>
                    <a:pt x="1248" y="215"/>
                    <a:pt x="984" y="1"/>
                    <a:pt x="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38"/>
            <p:cNvSpPr/>
            <p:nvPr/>
          </p:nvSpPr>
          <p:spPr>
            <a:xfrm>
              <a:off x="2017400" y="1670575"/>
              <a:ext cx="31400" cy="26900"/>
            </a:xfrm>
            <a:custGeom>
              <a:avLst/>
              <a:gdLst/>
              <a:ahLst/>
              <a:cxnLst/>
              <a:rect l="l" t="t" r="r" b="b"/>
              <a:pathLst>
                <a:path w="1256" h="1076" extrusionOk="0">
                  <a:moveTo>
                    <a:pt x="716" y="1"/>
                  </a:moveTo>
                  <a:cubicBezTo>
                    <a:pt x="584" y="1"/>
                    <a:pt x="449" y="50"/>
                    <a:pt x="340" y="160"/>
                  </a:cubicBezTo>
                  <a:cubicBezTo>
                    <a:pt x="1" y="498"/>
                    <a:pt x="240" y="1076"/>
                    <a:pt x="718" y="1076"/>
                  </a:cubicBezTo>
                  <a:cubicBezTo>
                    <a:pt x="1017" y="1076"/>
                    <a:pt x="1256" y="837"/>
                    <a:pt x="1256" y="538"/>
                  </a:cubicBezTo>
                  <a:cubicBezTo>
                    <a:pt x="1256" y="215"/>
                    <a:pt x="992" y="1"/>
                    <a:pt x="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38"/>
            <p:cNvSpPr/>
            <p:nvPr/>
          </p:nvSpPr>
          <p:spPr>
            <a:xfrm>
              <a:off x="2113025" y="1671575"/>
              <a:ext cx="62425" cy="62750"/>
            </a:xfrm>
            <a:custGeom>
              <a:avLst/>
              <a:gdLst/>
              <a:ahLst/>
              <a:cxnLst/>
              <a:rect l="l" t="t" r="r" b="b"/>
              <a:pathLst>
                <a:path w="2497" h="2510" extrusionOk="0">
                  <a:moveTo>
                    <a:pt x="1248" y="0"/>
                  </a:moveTo>
                  <a:cubicBezTo>
                    <a:pt x="558" y="0"/>
                    <a:pt x="0" y="564"/>
                    <a:pt x="0" y="1255"/>
                  </a:cubicBezTo>
                  <a:cubicBezTo>
                    <a:pt x="0" y="1952"/>
                    <a:pt x="558" y="2510"/>
                    <a:pt x="1248" y="2510"/>
                  </a:cubicBezTo>
                  <a:cubicBezTo>
                    <a:pt x="1939" y="2510"/>
                    <a:pt x="2496" y="1952"/>
                    <a:pt x="2496" y="1255"/>
                  </a:cubicBezTo>
                  <a:cubicBezTo>
                    <a:pt x="2496" y="564"/>
                    <a:pt x="1939" y="0"/>
                    <a:pt x="1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38"/>
            <p:cNvSpPr/>
            <p:nvPr/>
          </p:nvSpPr>
          <p:spPr>
            <a:xfrm>
              <a:off x="2127450" y="1686175"/>
              <a:ext cx="33400" cy="33550"/>
            </a:xfrm>
            <a:custGeom>
              <a:avLst/>
              <a:gdLst/>
              <a:ahLst/>
              <a:cxnLst/>
              <a:rect l="l" t="t" r="r" b="b"/>
              <a:pathLst>
                <a:path w="1336" h="1342" extrusionOk="0">
                  <a:moveTo>
                    <a:pt x="671" y="0"/>
                  </a:moveTo>
                  <a:cubicBezTo>
                    <a:pt x="299" y="0"/>
                    <a:pt x="1" y="306"/>
                    <a:pt x="1" y="671"/>
                  </a:cubicBezTo>
                  <a:cubicBezTo>
                    <a:pt x="1" y="1043"/>
                    <a:pt x="299" y="1341"/>
                    <a:pt x="671" y="1341"/>
                  </a:cubicBezTo>
                  <a:cubicBezTo>
                    <a:pt x="1036" y="1341"/>
                    <a:pt x="1335" y="1043"/>
                    <a:pt x="1335" y="671"/>
                  </a:cubicBezTo>
                  <a:cubicBezTo>
                    <a:pt x="1335" y="306"/>
                    <a:pt x="1036" y="0"/>
                    <a:pt x="6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38"/>
            <p:cNvSpPr/>
            <p:nvPr/>
          </p:nvSpPr>
          <p:spPr>
            <a:xfrm>
              <a:off x="2124125" y="1688000"/>
              <a:ext cx="34900" cy="31875"/>
            </a:xfrm>
            <a:custGeom>
              <a:avLst/>
              <a:gdLst/>
              <a:ahLst/>
              <a:cxnLst/>
              <a:rect l="l" t="t" r="r" b="b"/>
              <a:pathLst>
                <a:path w="1396" h="1275" extrusionOk="0">
                  <a:moveTo>
                    <a:pt x="499" y="0"/>
                  </a:moveTo>
                  <a:lnTo>
                    <a:pt x="499" y="0"/>
                  </a:lnTo>
                  <a:cubicBezTo>
                    <a:pt x="87" y="206"/>
                    <a:pt x="1" y="751"/>
                    <a:pt x="320" y="1076"/>
                  </a:cubicBezTo>
                  <a:cubicBezTo>
                    <a:pt x="454" y="1210"/>
                    <a:pt x="626" y="1274"/>
                    <a:pt x="796" y="1274"/>
                  </a:cubicBezTo>
                  <a:cubicBezTo>
                    <a:pt x="1037" y="1274"/>
                    <a:pt x="1274" y="1145"/>
                    <a:pt x="1395" y="903"/>
                  </a:cubicBezTo>
                  <a:lnTo>
                    <a:pt x="1395" y="903"/>
                  </a:lnTo>
                  <a:cubicBezTo>
                    <a:pt x="1302" y="956"/>
                    <a:pt x="1196" y="976"/>
                    <a:pt x="1096" y="976"/>
                  </a:cubicBezTo>
                  <a:cubicBezTo>
                    <a:pt x="592" y="976"/>
                    <a:pt x="273" y="445"/>
                    <a:pt x="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38"/>
            <p:cNvSpPr/>
            <p:nvPr/>
          </p:nvSpPr>
          <p:spPr>
            <a:xfrm>
              <a:off x="1870350" y="1703775"/>
              <a:ext cx="21925" cy="24575"/>
            </a:xfrm>
            <a:custGeom>
              <a:avLst/>
              <a:gdLst/>
              <a:ahLst/>
              <a:cxnLst/>
              <a:rect l="l" t="t" r="r" b="b"/>
              <a:pathLst>
                <a:path w="877" h="983" extrusionOk="0">
                  <a:moveTo>
                    <a:pt x="313" y="0"/>
                  </a:moveTo>
                  <a:cubicBezTo>
                    <a:pt x="140" y="0"/>
                    <a:pt x="1" y="146"/>
                    <a:pt x="1" y="319"/>
                  </a:cubicBezTo>
                  <a:lnTo>
                    <a:pt x="1" y="664"/>
                  </a:lnTo>
                  <a:cubicBezTo>
                    <a:pt x="1" y="837"/>
                    <a:pt x="140" y="976"/>
                    <a:pt x="313" y="983"/>
                  </a:cubicBezTo>
                  <a:lnTo>
                    <a:pt x="565" y="983"/>
                  </a:lnTo>
                  <a:cubicBezTo>
                    <a:pt x="738" y="983"/>
                    <a:pt x="877" y="837"/>
                    <a:pt x="877" y="664"/>
                  </a:cubicBezTo>
                  <a:lnTo>
                    <a:pt x="877" y="319"/>
                  </a:lnTo>
                  <a:cubicBezTo>
                    <a:pt x="877" y="146"/>
                    <a:pt x="738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38"/>
            <p:cNvSpPr/>
            <p:nvPr/>
          </p:nvSpPr>
          <p:spPr>
            <a:xfrm>
              <a:off x="1788350" y="1677050"/>
              <a:ext cx="57800" cy="54450"/>
            </a:xfrm>
            <a:custGeom>
              <a:avLst/>
              <a:gdLst/>
              <a:ahLst/>
              <a:cxnLst/>
              <a:rect l="l" t="t" r="r" b="b"/>
              <a:pathLst>
                <a:path w="2312" h="2178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lnTo>
                    <a:pt x="1" y="1846"/>
                  </a:lnTo>
                  <a:cubicBezTo>
                    <a:pt x="1" y="2025"/>
                    <a:pt x="147" y="2178"/>
                    <a:pt x="333" y="2178"/>
                  </a:cubicBezTo>
                  <a:lnTo>
                    <a:pt x="1979" y="2178"/>
                  </a:lnTo>
                  <a:cubicBezTo>
                    <a:pt x="2159" y="2178"/>
                    <a:pt x="2311" y="2025"/>
                    <a:pt x="2311" y="1839"/>
                  </a:cubicBezTo>
                  <a:lnTo>
                    <a:pt x="2311" y="339"/>
                  </a:lnTo>
                  <a:cubicBezTo>
                    <a:pt x="2311" y="153"/>
                    <a:pt x="2159" y="0"/>
                    <a:pt x="19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38"/>
            <p:cNvSpPr/>
            <p:nvPr/>
          </p:nvSpPr>
          <p:spPr>
            <a:xfrm>
              <a:off x="1809275" y="1835375"/>
              <a:ext cx="13800" cy="106300"/>
            </a:xfrm>
            <a:custGeom>
              <a:avLst/>
              <a:gdLst/>
              <a:ahLst/>
              <a:cxnLst/>
              <a:rect l="l" t="t" r="r" b="b"/>
              <a:pathLst>
                <a:path w="552" h="4252" extrusionOk="0">
                  <a:moveTo>
                    <a:pt x="0" y="1"/>
                  </a:moveTo>
                  <a:lnTo>
                    <a:pt x="0" y="3978"/>
                  </a:lnTo>
                  <a:cubicBezTo>
                    <a:pt x="0" y="4160"/>
                    <a:pt x="138" y="4252"/>
                    <a:pt x="276" y="4252"/>
                  </a:cubicBezTo>
                  <a:cubicBezTo>
                    <a:pt x="414" y="4252"/>
                    <a:pt x="551" y="4160"/>
                    <a:pt x="551" y="3978"/>
                  </a:cubicBezTo>
                  <a:lnTo>
                    <a:pt x="5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38"/>
            <p:cNvSpPr/>
            <p:nvPr/>
          </p:nvSpPr>
          <p:spPr>
            <a:xfrm>
              <a:off x="1809025" y="1803100"/>
              <a:ext cx="14300" cy="26500"/>
            </a:xfrm>
            <a:custGeom>
              <a:avLst/>
              <a:gdLst/>
              <a:ahLst/>
              <a:cxnLst/>
              <a:rect l="l" t="t" r="r" b="b"/>
              <a:pathLst>
                <a:path w="572" h="1060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060"/>
                  </a:lnTo>
                  <a:lnTo>
                    <a:pt x="561" y="1060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38"/>
            <p:cNvSpPr/>
            <p:nvPr/>
          </p:nvSpPr>
          <p:spPr>
            <a:xfrm>
              <a:off x="1871425" y="1863425"/>
              <a:ext cx="14300" cy="78625"/>
            </a:xfrm>
            <a:custGeom>
              <a:avLst/>
              <a:gdLst/>
              <a:ahLst/>
              <a:cxnLst/>
              <a:rect l="l" t="t" r="r" b="b"/>
              <a:pathLst>
                <a:path w="572" h="3145" extrusionOk="0">
                  <a:moveTo>
                    <a:pt x="11" y="1"/>
                  </a:moveTo>
                  <a:lnTo>
                    <a:pt x="11" y="2856"/>
                  </a:lnTo>
                  <a:cubicBezTo>
                    <a:pt x="1" y="3048"/>
                    <a:pt x="144" y="3145"/>
                    <a:pt x="286" y="3145"/>
                  </a:cubicBezTo>
                  <a:cubicBezTo>
                    <a:pt x="429" y="3145"/>
                    <a:pt x="572" y="3048"/>
                    <a:pt x="562" y="2856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38"/>
            <p:cNvSpPr/>
            <p:nvPr/>
          </p:nvSpPr>
          <p:spPr>
            <a:xfrm>
              <a:off x="1871425" y="1803100"/>
              <a:ext cx="14300" cy="59700"/>
            </a:xfrm>
            <a:custGeom>
              <a:avLst/>
              <a:gdLst/>
              <a:ahLst/>
              <a:cxnLst/>
              <a:rect l="l" t="t" r="r" b="b"/>
              <a:pathLst>
                <a:path w="572" h="2388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387"/>
                  </a:lnTo>
                  <a:lnTo>
                    <a:pt x="562" y="2387"/>
                  </a:ln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38"/>
            <p:cNvSpPr/>
            <p:nvPr/>
          </p:nvSpPr>
          <p:spPr>
            <a:xfrm>
              <a:off x="1933750" y="1835375"/>
              <a:ext cx="14300" cy="106675"/>
            </a:xfrm>
            <a:custGeom>
              <a:avLst/>
              <a:gdLst/>
              <a:ahLst/>
              <a:cxnLst/>
              <a:rect l="l" t="t" r="r" b="b"/>
              <a:pathLst>
                <a:path w="572" h="4267" extrusionOk="0">
                  <a:moveTo>
                    <a:pt x="14" y="1"/>
                  </a:moveTo>
                  <a:lnTo>
                    <a:pt x="14" y="3978"/>
                  </a:lnTo>
                  <a:cubicBezTo>
                    <a:pt x="1" y="4170"/>
                    <a:pt x="144" y="4267"/>
                    <a:pt x="286" y="4267"/>
                  </a:cubicBezTo>
                  <a:cubicBezTo>
                    <a:pt x="429" y="4267"/>
                    <a:pt x="572" y="4170"/>
                    <a:pt x="558" y="3978"/>
                  </a:cubicBezTo>
                  <a:lnTo>
                    <a:pt x="558" y="8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38"/>
            <p:cNvSpPr/>
            <p:nvPr/>
          </p:nvSpPr>
          <p:spPr>
            <a:xfrm>
              <a:off x="1933675" y="1803100"/>
              <a:ext cx="14300" cy="27825"/>
            </a:xfrm>
            <a:custGeom>
              <a:avLst/>
              <a:gdLst/>
              <a:ahLst/>
              <a:cxnLst/>
              <a:rect l="l" t="t" r="r" b="b"/>
              <a:pathLst>
                <a:path w="572" h="1113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113"/>
                  </a:lnTo>
                  <a:lnTo>
                    <a:pt x="561" y="1113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38"/>
            <p:cNvSpPr/>
            <p:nvPr/>
          </p:nvSpPr>
          <p:spPr>
            <a:xfrm>
              <a:off x="1996075" y="1912725"/>
              <a:ext cx="14300" cy="29450"/>
            </a:xfrm>
            <a:custGeom>
              <a:avLst/>
              <a:gdLst/>
              <a:ahLst/>
              <a:cxnLst/>
              <a:rect l="l" t="t" r="r" b="b"/>
              <a:pathLst>
                <a:path w="572" h="1178" extrusionOk="0">
                  <a:moveTo>
                    <a:pt x="11" y="1"/>
                  </a:moveTo>
                  <a:lnTo>
                    <a:pt x="11" y="884"/>
                  </a:lnTo>
                  <a:cubicBezTo>
                    <a:pt x="1" y="1080"/>
                    <a:pt x="144" y="1177"/>
                    <a:pt x="286" y="1177"/>
                  </a:cubicBezTo>
                  <a:cubicBezTo>
                    <a:pt x="429" y="1177"/>
                    <a:pt x="572" y="1080"/>
                    <a:pt x="562" y="884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38"/>
            <p:cNvSpPr/>
            <p:nvPr/>
          </p:nvSpPr>
          <p:spPr>
            <a:xfrm>
              <a:off x="1996325" y="1803475"/>
              <a:ext cx="13800" cy="105300"/>
            </a:xfrm>
            <a:custGeom>
              <a:avLst/>
              <a:gdLst/>
              <a:ahLst/>
              <a:cxnLst/>
              <a:rect l="l" t="t" r="r" b="b"/>
              <a:pathLst>
                <a:path w="552" h="4212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4211"/>
                  </a:lnTo>
                  <a:lnTo>
                    <a:pt x="552" y="4211"/>
                  </a:ln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38"/>
            <p:cNvSpPr/>
            <p:nvPr/>
          </p:nvSpPr>
          <p:spPr>
            <a:xfrm>
              <a:off x="2058500" y="1861775"/>
              <a:ext cx="14300" cy="80400"/>
            </a:xfrm>
            <a:custGeom>
              <a:avLst/>
              <a:gdLst/>
              <a:ahLst/>
              <a:cxnLst/>
              <a:rect l="l" t="t" r="r" b="b"/>
              <a:pathLst>
                <a:path w="572" h="3216" extrusionOk="0">
                  <a:moveTo>
                    <a:pt x="10" y="1"/>
                  </a:moveTo>
                  <a:lnTo>
                    <a:pt x="10" y="2922"/>
                  </a:lnTo>
                  <a:cubicBezTo>
                    <a:pt x="0" y="3118"/>
                    <a:pt x="143" y="3215"/>
                    <a:pt x="286" y="3215"/>
                  </a:cubicBezTo>
                  <a:cubicBezTo>
                    <a:pt x="428" y="3215"/>
                    <a:pt x="571" y="3118"/>
                    <a:pt x="561" y="2922"/>
                  </a:cubicBezTo>
                  <a:lnTo>
                    <a:pt x="5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38"/>
            <p:cNvSpPr/>
            <p:nvPr/>
          </p:nvSpPr>
          <p:spPr>
            <a:xfrm>
              <a:off x="2058500" y="1803100"/>
              <a:ext cx="14300" cy="61025"/>
            </a:xfrm>
            <a:custGeom>
              <a:avLst/>
              <a:gdLst/>
              <a:ahLst/>
              <a:cxnLst/>
              <a:rect l="l" t="t" r="r" b="b"/>
              <a:pathLst>
                <a:path w="572" h="2441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2440"/>
                  </a:lnTo>
                  <a:lnTo>
                    <a:pt x="561" y="2440"/>
                  </a:lnTo>
                  <a:lnTo>
                    <a:pt x="561" y="289"/>
                  </a:lnTo>
                  <a:cubicBezTo>
                    <a:pt x="571" y="97"/>
                    <a:pt x="42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38"/>
            <p:cNvSpPr/>
            <p:nvPr/>
          </p:nvSpPr>
          <p:spPr>
            <a:xfrm>
              <a:off x="180662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38"/>
            <p:cNvSpPr/>
            <p:nvPr/>
          </p:nvSpPr>
          <p:spPr>
            <a:xfrm>
              <a:off x="1868850" y="1771975"/>
              <a:ext cx="19300" cy="19450"/>
            </a:xfrm>
            <a:custGeom>
              <a:avLst/>
              <a:gdLst/>
              <a:ahLst/>
              <a:cxnLst/>
              <a:rect l="l" t="t" r="r" b="b"/>
              <a:pathLst>
                <a:path w="772" h="778" extrusionOk="0">
                  <a:moveTo>
                    <a:pt x="386" y="1"/>
                  </a:moveTo>
                  <a:cubicBezTo>
                    <a:pt x="173" y="1"/>
                    <a:pt x="1" y="180"/>
                    <a:pt x="1" y="392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2"/>
                  </a:cubicBezTo>
                  <a:cubicBezTo>
                    <a:pt x="771" y="180"/>
                    <a:pt x="598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38"/>
            <p:cNvSpPr/>
            <p:nvPr/>
          </p:nvSpPr>
          <p:spPr>
            <a:xfrm>
              <a:off x="193127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80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80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38"/>
            <p:cNvSpPr/>
            <p:nvPr/>
          </p:nvSpPr>
          <p:spPr>
            <a:xfrm>
              <a:off x="1993675" y="1772150"/>
              <a:ext cx="19275" cy="19275"/>
            </a:xfrm>
            <a:custGeom>
              <a:avLst/>
              <a:gdLst/>
              <a:ahLst/>
              <a:cxnLst/>
              <a:rect l="l" t="t" r="r" b="b"/>
              <a:pathLst>
                <a:path w="771" h="771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38"/>
            <p:cNvSpPr/>
            <p:nvPr/>
          </p:nvSpPr>
          <p:spPr>
            <a:xfrm>
              <a:off x="2056075" y="1772150"/>
              <a:ext cx="19300" cy="19275"/>
            </a:xfrm>
            <a:custGeom>
              <a:avLst/>
              <a:gdLst/>
              <a:ahLst/>
              <a:cxnLst/>
              <a:rect l="l" t="t" r="r" b="b"/>
              <a:pathLst>
                <a:path w="772" h="771" extrusionOk="0">
                  <a:moveTo>
                    <a:pt x="386" y="0"/>
                  </a:moveTo>
                  <a:cubicBezTo>
                    <a:pt x="167" y="0"/>
                    <a:pt x="1" y="173"/>
                    <a:pt x="1" y="385"/>
                  </a:cubicBezTo>
                  <a:cubicBezTo>
                    <a:pt x="1" y="598"/>
                    <a:pt x="167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38"/>
            <p:cNvSpPr/>
            <p:nvPr/>
          </p:nvSpPr>
          <p:spPr>
            <a:xfrm>
              <a:off x="2118150" y="1800850"/>
              <a:ext cx="28750" cy="27600"/>
            </a:xfrm>
            <a:custGeom>
              <a:avLst/>
              <a:gdLst/>
              <a:ahLst/>
              <a:cxnLst/>
              <a:rect l="l" t="t" r="r" b="b"/>
              <a:pathLst>
                <a:path w="1150" h="1104" extrusionOk="0">
                  <a:moveTo>
                    <a:pt x="845" y="1"/>
                  </a:moveTo>
                  <a:cubicBezTo>
                    <a:pt x="774" y="1"/>
                    <a:pt x="705" y="28"/>
                    <a:pt x="652" y="81"/>
                  </a:cubicBezTo>
                  <a:lnTo>
                    <a:pt x="107" y="632"/>
                  </a:lnTo>
                  <a:cubicBezTo>
                    <a:pt x="1" y="738"/>
                    <a:pt x="1" y="911"/>
                    <a:pt x="107" y="1023"/>
                  </a:cubicBezTo>
                  <a:cubicBezTo>
                    <a:pt x="160" y="1070"/>
                    <a:pt x="227" y="1103"/>
                    <a:pt x="300" y="1103"/>
                  </a:cubicBezTo>
                  <a:cubicBezTo>
                    <a:pt x="373" y="1103"/>
                    <a:pt x="446" y="1070"/>
                    <a:pt x="499" y="1023"/>
                  </a:cubicBezTo>
                  <a:lnTo>
                    <a:pt x="1043" y="472"/>
                  </a:lnTo>
                  <a:cubicBezTo>
                    <a:pt x="1149" y="366"/>
                    <a:pt x="1149" y="187"/>
                    <a:pt x="1043" y="81"/>
                  </a:cubicBezTo>
                  <a:cubicBezTo>
                    <a:pt x="987" y="28"/>
                    <a:pt x="915" y="1"/>
                    <a:pt x="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38"/>
            <p:cNvSpPr/>
            <p:nvPr/>
          </p:nvSpPr>
          <p:spPr>
            <a:xfrm>
              <a:off x="2171275" y="1793975"/>
              <a:ext cx="14375" cy="33475"/>
            </a:xfrm>
            <a:custGeom>
              <a:avLst/>
              <a:gdLst/>
              <a:ahLst/>
              <a:cxnLst/>
              <a:rect l="l" t="t" r="r" b="b"/>
              <a:pathLst>
                <a:path w="575" h="1339" extrusionOk="0">
                  <a:moveTo>
                    <a:pt x="287" y="0"/>
                  </a:moveTo>
                  <a:cubicBezTo>
                    <a:pt x="143" y="0"/>
                    <a:pt x="0" y="97"/>
                    <a:pt x="14" y="289"/>
                  </a:cubicBezTo>
                  <a:lnTo>
                    <a:pt x="14" y="1066"/>
                  </a:lnTo>
                  <a:cubicBezTo>
                    <a:pt x="14" y="1219"/>
                    <a:pt x="133" y="1338"/>
                    <a:pt x="286" y="1338"/>
                  </a:cubicBezTo>
                  <a:cubicBezTo>
                    <a:pt x="439" y="1338"/>
                    <a:pt x="565" y="1219"/>
                    <a:pt x="565" y="1066"/>
                  </a:cubicBezTo>
                  <a:lnTo>
                    <a:pt x="565" y="289"/>
                  </a:lnTo>
                  <a:cubicBezTo>
                    <a:pt x="575" y="97"/>
                    <a:pt x="430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38"/>
            <p:cNvSpPr/>
            <p:nvPr/>
          </p:nvSpPr>
          <p:spPr>
            <a:xfrm>
              <a:off x="2104725" y="1863750"/>
              <a:ext cx="21750" cy="32250"/>
            </a:xfrm>
            <a:custGeom>
              <a:avLst/>
              <a:gdLst/>
              <a:ahLst/>
              <a:cxnLst/>
              <a:rect l="l" t="t" r="r" b="b"/>
              <a:pathLst>
                <a:path w="870" h="1290" extrusionOk="0">
                  <a:moveTo>
                    <a:pt x="308" y="1"/>
                  </a:moveTo>
                  <a:cubicBezTo>
                    <a:pt x="279" y="1"/>
                    <a:pt x="249" y="5"/>
                    <a:pt x="219" y="14"/>
                  </a:cubicBezTo>
                  <a:cubicBezTo>
                    <a:pt x="73" y="68"/>
                    <a:pt x="0" y="220"/>
                    <a:pt x="47" y="366"/>
                  </a:cubicBezTo>
                  <a:lnTo>
                    <a:pt x="299" y="1097"/>
                  </a:lnTo>
                  <a:cubicBezTo>
                    <a:pt x="339" y="1209"/>
                    <a:pt x="438" y="1283"/>
                    <a:pt x="558" y="1289"/>
                  </a:cubicBezTo>
                  <a:cubicBezTo>
                    <a:pt x="591" y="1283"/>
                    <a:pt x="618" y="1283"/>
                    <a:pt x="651" y="1269"/>
                  </a:cubicBezTo>
                  <a:cubicBezTo>
                    <a:pt x="790" y="1223"/>
                    <a:pt x="870" y="1063"/>
                    <a:pt x="817" y="917"/>
                  </a:cubicBezTo>
                  <a:lnTo>
                    <a:pt x="571" y="187"/>
                  </a:lnTo>
                  <a:cubicBezTo>
                    <a:pt x="529" y="71"/>
                    <a:pt x="42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38"/>
            <p:cNvSpPr/>
            <p:nvPr/>
          </p:nvSpPr>
          <p:spPr>
            <a:xfrm>
              <a:off x="2161475" y="1864450"/>
              <a:ext cx="23425" cy="31550"/>
            </a:xfrm>
            <a:custGeom>
              <a:avLst/>
              <a:gdLst/>
              <a:ahLst/>
              <a:cxnLst/>
              <a:rect l="l" t="t" r="r" b="b"/>
              <a:pathLst>
                <a:path w="937" h="1262" extrusionOk="0">
                  <a:moveTo>
                    <a:pt x="313" y="0"/>
                  </a:moveTo>
                  <a:cubicBezTo>
                    <a:pt x="275" y="0"/>
                    <a:pt x="237" y="9"/>
                    <a:pt x="200" y="26"/>
                  </a:cubicBezTo>
                  <a:cubicBezTo>
                    <a:pt x="60" y="86"/>
                    <a:pt x="1" y="252"/>
                    <a:pt x="60" y="391"/>
                  </a:cubicBezTo>
                  <a:lnTo>
                    <a:pt x="379" y="1095"/>
                  </a:lnTo>
                  <a:cubicBezTo>
                    <a:pt x="419" y="1195"/>
                    <a:pt x="519" y="1261"/>
                    <a:pt x="625" y="1261"/>
                  </a:cubicBezTo>
                  <a:cubicBezTo>
                    <a:pt x="665" y="1261"/>
                    <a:pt x="704" y="1255"/>
                    <a:pt x="738" y="1235"/>
                  </a:cubicBezTo>
                  <a:cubicBezTo>
                    <a:pt x="877" y="1175"/>
                    <a:pt x="937" y="1009"/>
                    <a:pt x="877" y="869"/>
                  </a:cubicBezTo>
                  <a:lnTo>
                    <a:pt x="565" y="166"/>
                  </a:lnTo>
                  <a:cubicBezTo>
                    <a:pt x="516" y="63"/>
                    <a:pt x="418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38"/>
            <p:cNvSpPr/>
            <p:nvPr/>
          </p:nvSpPr>
          <p:spPr>
            <a:xfrm>
              <a:off x="2137425" y="1662050"/>
              <a:ext cx="14300" cy="36425"/>
            </a:xfrm>
            <a:custGeom>
              <a:avLst/>
              <a:gdLst/>
              <a:ahLst/>
              <a:cxnLst/>
              <a:rect l="l" t="t" r="r" b="b"/>
              <a:pathLst>
                <a:path w="572" h="1457" extrusionOk="0">
                  <a:moveTo>
                    <a:pt x="286" y="1"/>
                  </a:moveTo>
                  <a:cubicBezTo>
                    <a:pt x="143" y="1"/>
                    <a:pt x="0" y="99"/>
                    <a:pt x="13" y="295"/>
                  </a:cubicBezTo>
                  <a:lnTo>
                    <a:pt x="13" y="1178"/>
                  </a:lnTo>
                  <a:cubicBezTo>
                    <a:pt x="13" y="1330"/>
                    <a:pt x="133" y="1450"/>
                    <a:pt x="286" y="1457"/>
                  </a:cubicBezTo>
                  <a:cubicBezTo>
                    <a:pt x="438" y="1450"/>
                    <a:pt x="558" y="1330"/>
                    <a:pt x="558" y="1178"/>
                  </a:cubicBezTo>
                  <a:lnTo>
                    <a:pt x="558" y="295"/>
                  </a:lnTo>
                  <a:cubicBezTo>
                    <a:pt x="571" y="99"/>
                    <a:pt x="42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38"/>
            <p:cNvSpPr/>
            <p:nvPr/>
          </p:nvSpPr>
          <p:spPr>
            <a:xfrm>
              <a:off x="1910675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030" y="552"/>
                  </a:lnTo>
                  <a:cubicBezTo>
                    <a:pt x="1382" y="532"/>
                    <a:pt x="1382" y="2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38"/>
            <p:cNvSpPr/>
            <p:nvPr/>
          </p:nvSpPr>
          <p:spPr>
            <a:xfrm>
              <a:off x="1911025" y="1704750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38"/>
            <p:cNvSpPr/>
            <p:nvPr/>
          </p:nvSpPr>
          <p:spPr>
            <a:xfrm>
              <a:off x="1911025" y="1685350"/>
              <a:ext cx="34050" cy="13950"/>
            </a:xfrm>
            <a:custGeom>
              <a:avLst/>
              <a:gdLst/>
              <a:ahLst/>
              <a:cxnLst/>
              <a:rect l="l" t="t" r="r" b="b"/>
              <a:pathLst>
                <a:path w="1362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009" y="558"/>
                  </a:lnTo>
                  <a:cubicBezTo>
                    <a:pt x="1361" y="538"/>
                    <a:pt x="1361" y="20"/>
                    <a:pt x="10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38"/>
            <p:cNvSpPr/>
            <p:nvPr/>
          </p:nvSpPr>
          <p:spPr>
            <a:xfrm>
              <a:off x="19477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38"/>
            <p:cNvSpPr/>
            <p:nvPr/>
          </p:nvSpPr>
          <p:spPr>
            <a:xfrm>
              <a:off x="1947700" y="17047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62" y="532"/>
                    <a:pt x="1362" y="21"/>
                    <a:pt x="10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38"/>
            <p:cNvSpPr/>
            <p:nvPr/>
          </p:nvSpPr>
          <p:spPr>
            <a:xfrm>
              <a:off x="1947200" y="1685350"/>
              <a:ext cx="34550" cy="13950"/>
            </a:xfrm>
            <a:custGeom>
              <a:avLst/>
              <a:gdLst/>
              <a:ahLst/>
              <a:cxnLst/>
              <a:rect l="l" t="t" r="r" b="b"/>
              <a:pathLst>
                <a:path w="1382" h="558" extrusionOk="0">
                  <a:moveTo>
                    <a:pt x="372" y="0"/>
                  </a:moveTo>
                  <a:cubicBezTo>
                    <a:pt x="1" y="7"/>
                    <a:pt x="1" y="558"/>
                    <a:pt x="372" y="558"/>
                  </a:cubicBezTo>
                  <a:lnTo>
                    <a:pt x="1036" y="558"/>
                  </a:lnTo>
                  <a:cubicBezTo>
                    <a:pt x="1382" y="538"/>
                    <a:pt x="1382" y="20"/>
                    <a:pt x="1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38"/>
            <p:cNvSpPr/>
            <p:nvPr/>
          </p:nvSpPr>
          <p:spPr>
            <a:xfrm>
              <a:off x="1947700" y="1666075"/>
              <a:ext cx="34550" cy="13825"/>
            </a:xfrm>
            <a:custGeom>
              <a:avLst/>
              <a:gdLst/>
              <a:ahLst/>
              <a:cxnLst/>
              <a:rect l="l" t="t" r="r" b="b"/>
              <a:pathLst>
                <a:path w="1382" h="553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38"/>
            <p:cNvSpPr/>
            <p:nvPr/>
          </p:nvSpPr>
          <p:spPr>
            <a:xfrm>
              <a:off x="1984375" y="172417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1017" y="552"/>
                  </a:lnTo>
                  <a:cubicBezTo>
                    <a:pt x="1362" y="532"/>
                    <a:pt x="1362" y="21"/>
                    <a:pt x="1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38"/>
            <p:cNvSpPr/>
            <p:nvPr/>
          </p:nvSpPr>
          <p:spPr>
            <a:xfrm>
              <a:off x="20224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1036" y="552"/>
                  </a:lnTo>
                  <a:cubicBezTo>
                    <a:pt x="1381" y="532"/>
                    <a:pt x="1381" y="21"/>
                    <a:pt x="1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38"/>
            <p:cNvSpPr/>
            <p:nvPr/>
          </p:nvSpPr>
          <p:spPr>
            <a:xfrm>
              <a:off x="1983875" y="1704750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373" y="1"/>
                  </a:moveTo>
                  <a:cubicBezTo>
                    <a:pt x="1" y="1"/>
                    <a:pt x="1" y="552"/>
                    <a:pt x="373" y="559"/>
                  </a:cubicBezTo>
                  <a:lnTo>
                    <a:pt x="1030" y="559"/>
                  </a:lnTo>
                  <a:cubicBezTo>
                    <a:pt x="1382" y="539"/>
                    <a:pt x="1382" y="2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38"/>
            <p:cNvSpPr/>
            <p:nvPr/>
          </p:nvSpPr>
          <p:spPr>
            <a:xfrm>
              <a:off x="1863050" y="1676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38"/>
            <p:cNvSpPr/>
            <p:nvPr/>
          </p:nvSpPr>
          <p:spPr>
            <a:xfrm>
              <a:off x="1883625" y="1677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38"/>
            <p:cNvSpPr/>
            <p:nvPr/>
          </p:nvSpPr>
          <p:spPr>
            <a:xfrm>
              <a:off x="1858725" y="1852325"/>
              <a:ext cx="39550" cy="21250"/>
            </a:xfrm>
            <a:custGeom>
              <a:avLst/>
              <a:gdLst/>
              <a:ahLst/>
              <a:cxnLst/>
              <a:rect l="l" t="t" r="r" b="b"/>
              <a:pathLst>
                <a:path w="1582" h="850" extrusionOk="0">
                  <a:moveTo>
                    <a:pt x="240" y="0"/>
                  </a:moveTo>
                  <a:cubicBezTo>
                    <a:pt x="107" y="0"/>
                    <a:pt x="1" y="106"/>
                    <a:pt x="1" y="239"/>
                  </a:cubicBezTo>
                  <a:lnTo>
                    <a:pt x="1" y="604"/>
                  </a:lnTo>
                  <a:cubicBezTo>
                    <a:pt x="1" y="737"/>
                    <a:pt x="107" y="843"/>
                    <a:pt x="240" y="850"/>
                  </a:cubicBezTo>
                  <a:lnTo>
                    <a:pt x="1335" y="850"/>
                  </a:lnTo>
                  <a:cubicBezTo>
                    <a:pt x="1468" y="850"/>
                    <a:pt x="1581" y="737"/>
                    <a:pt x="1581" y="604"/>
                  </a:cubicBezTo>
                  <a:lnTo>
                    <a:pt x="1581" y="239"/>
                  </a:lnTo>
                  <a:cubicBezTo>
                    <a:pt x="1581" y="106"/>
                    <a:pt x="1468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38"/>
            <p:cNvSpPr/>
            <p:nvPr/>
          </p:nvSpPr>
          <p:spPr>
            <a:xfrm>
              <a:off x="1921150" y="1824600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46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41" y="850"/>
                  </a:lnTo>
                  <a:cubicBezTo>
                    <a:pt x="1474" y="850"/>
                    <a:pt x="1580" y="744"/>
                    <a:pt x="1580" y="611"/>
                  </a:cubicBezTo>
                  <a:lnTo>
                    <a:pt x="1580" y="246"/>
                  </a:lnTo>
                  <a:cubicBezTo>
                    <a:pt x="1580" y="107"/>
                    <a:pt x="1474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38"/>
            <p:cNvSpPr/>
            <p:nvPr/>
          </p:nvSpPr>
          <p:spPr>
            <a:xfrm>
              <a:off x="1983550" y="1900450"/>
              <a:ext cx="39375" cy="21100"/>
            </a:xfrm>
            <a:custGeom>
              <a:avLst/>
              <a:gdLst/>
              <a:ahLst/>
              <a:cxnLst/>
              <a:rect l="l" t="t" r="r" b="b"/>
              <a:pathLst>
                <a:path w="1575" h="844" extrusionOk="0">
                  <a:moveTo>
                    <a:pt x="240" y="0"/>
                  </a:moveTo>
                  <a:cubicBezTo>
                    <a:pt x="107" y="0"/>
                    <a:pt x="1" y="107"/>
                    <a:pt x="1" y="239"/>
                  </a:cubicBezTo>
                  <a:lnTo>
                    <a:pt x="1" y="605"/>
                  </a:lnTo>
                  <a:cubicBezTo>
                    <a:pt x="1" y="737"/>
                    <a:pt x="107" y="844"/>
                    <a:pt x="240" y="844"/>
                  </a:cubicBezTo>
                  <a:lnTo>
                    <a:pt x="1335" y="844"/>
                  </a:lnTo>
                  <a:cubicBezTo>
                    <a:pt x="1468" y="844"/>
                    <a:pt x="1574" y="737"/>
                    <a:pt x="1574" y="605"/>
                  </a:cubicBezTo>
                  <a:lnTo>
                    <a:pt x="1574" y="239"/>
                  </a:lnTo>
                  <a:cubicBezTo>
                    <a:pt x="1574" y="107"/>
                    <a:pt x="1468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38"/>
            <p:cNvSpPr/>
            <p:nvPr/>
          </p:nvSpPr>
          <p:spPr>
            <a:xfrm>
              <a:off x="2045800" y="1855125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46" y="1"/>
                  </a:moveTo>
                  <a:cubicBezTo>
                    <a:pt x="113" y="1"/>
                    <a:pt x="0" y="107"/>
                    <a:pt x="7" y="240"/>
                  </a:cubicBezTo>
                  <a:lnTo>
                    <a:pt x="7" y="605"/>
                  </a:lnTo>
                  <a:cubicBezTo>
                    <a:pt x="0" y="738"/>
                    <a:pt x="113" y="844"/>
                    <a:pt x="246" y="851"/>
                  </a:cubicBezTo>
                  <a:lnTo>
                    <a:pt x="1341" y="851"/>
                  </a:lnTo>
                  <a:cubicBezTo>
                    <a:pt x="1474" y="851"/>
                    <a:pt x="1580" y="738"/>
                    <a:pt x="1580" y="605"/>
                  </a:cubicBezTo>
                  <a:lnTo>
                    <a:pt x="1580" y="240"/>
                  </a:lnTo>
                  <a:cubicBezTo>
                    <a:pt x="1580" y="107"/>
                    <a:pt x="1474" y="1"/>
                    <a:pt x="1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38"/>
            <p:cNvSpPr/>
            <p:nvPr/>
          </p:nvSpPr>
          <p:spPr>
            <a:xfrm>
              <a:off x="1788350" y="1677875"/>
              <a:ext cx="54475" cy="53625"/>
            </a:xfrm>
            <a:custGeom>
              <a:avLst/>
              <a:gdLst/>
              <a:ahLst/>
              <a:cxnLst/>
              <a:rect l="l" t="t" r="r" b="b"/>
              <a:pathLst>
                <a:path w="2179" h="2145" extrusionOk="0">
                  <a:moveTo>
                    <a:pt x="187" y="0"/>
                  </a:moveTo>
                  <a:cubicBezTo>
                    <a:pt x="74" y="53"/>
                    <a:pt x="1" y="173"/>
                    <a:pt x="1" y="299"/>
                  </a:cubicBezTo>
                  <a:lnTo>
                    <a:pt x="1" y="1806"/>
                  </a:lnTo>
                  <a:cubicBezTo>
                    <a:pt x="1" y="1992"/>
                    <a:pt x="147" y="2138"/>
                    <a:pt x="333" y="2145"/>
                  </a:cubicBezTo>
                  <a:lnTo>
                    <a:pt x="1979" y="2145"/>
                  </a:lnTo>
                  <a:cubicBezTo>
                    <a:pt x="2052" y="2145"/>
                    <a:pt x="2119" y="2118"/>
                    <a:pt x="2179" y="2072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67499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6" name="Google Shape;5866;p30"/>
          <p:cNvSpPr/>
          <p:nvPr/>
        </p:nvSpPr>
        <p:spPr>
          <a:xfrm rot="-360929">
            <a:off x="642528" y="662176"/>
            <a:ext cx="1666074" cy="454343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8" name="Google Shape;5868;p30"/>
          <p:cNvSpPr txBox="1">
            <a:spLocks noGrp="1"/>
          </p:cNvSpPr>
          <p:nvPr>
            <p:ph type="title"/>
          </p:nvPr>
        </p:nvSpPr>
        <p:spPr>
          <a:xfrm>
            <a:off x="749825" y="491050"/>
            <a:ext cx="50934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COMMON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EEC6E42-E341-C17B-9E83-D95D19793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08" y="1493520"/>
            <a:ext cx="2813312" cy="291737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560C6A5-49AA-08DC-F83F-4EAD3AB240C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340" y="1880642"/>
            <a:ext cx="4572000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6" name="Google Shape;5866;p30"/>
          <p:cNvSpPr/>
          <p:nvPr/>
        </p:nvSpPr>
        <p:spPr>
          <a:xfrm rot="-360929">
            <a:off x="7005228" y="597547"/>
            <a:ext cx="1666074" cy="454343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8" name="Google Shape;5868;p30"/>
          <p:cNvSpPr txBox="1">
            <a:spLocks noGrp="1"/>
          </p:cNvSpPr>
          <p:nvPr>
            <p:ph type="title"/>
          </p:nvPr>
        </p:nvSpPr>
        <p:spPr>
          <a:xfrm>
            <a:off x="7234445" y="446869"/>
            <a:ext cx="50934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ARTISTS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8B7FA3A-FB21-20EE-8EFF-322727E819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931"/>
          <a:stretch/>
        </p:blipFill>
        <p:spPr>
          <a:xfrm>
            <a:off x="610038" y="511497"/>
            <a:ext cx="3748602" cy="412256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7A8C4361-A3E0-D407-6B84-386918F631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185"/>
          <a:stretch/>
        </p:blipFill>
        <p:spPr>
          <a:xfrm>
            <a:off x="4693922" y="1630680"/>
            <a:ext cx="3723563" cy="249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90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6" name="Google Shape;5866;p30"/>
          <p:cNvSpPr/>
          <p:nvPr/>
        </p:nvSpPr>
        <p:spPr>
          <a:xfrm rot="-360929">
            <a:off x="642528" y="662176"/>
            <a:ext cx="1666074" cy="454343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8" name="Google Shape;5868;p30"/>
          <p:cNvSpPr txBox="1">
            <a:spLocks noGrp="1"/>
          </p:cNvSpPr>
          <p:nvPr>
            <p:ph type="title"/>
          </p:nvPr>
        </p:nvSpPr>
        <p:spPr>
          <a:xfrm>
            <a:off x="749825" y="491050"/>
            <a:ext cx="50934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ARTISTS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B183281-69D5-93D7-CFC3-8F2FAB7125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281" y="1417320"/>
            <a:ext cx="6321437" cy="287573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698682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6" name="Google Shape;5866;p30"/>
          <p:cNvSpPr/>
          <p:nvPr/>
        </p:nvSpPr>
        <p:spPr>
          <a:xfrm rot="-360929">
            <a:off x="642528" y="662176"/>
            <a:ext cx="1666074" cy="454343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8" name="Google Shape;5868;p30"/>
          <p:cNvSpPr txBox="1">
            <a:spLocks noGrp="1"/>
          </p:cNvSpPr>
          <p:nvPr>
            <p:ph type="title"/>
          </p:nvPr>
        </p:nvSpPr>
        <p:spPr>
          <a:xfrm>
            <a:off x="749825" y="491050"/>
            <a:ext cx="50934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TRACKS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6CF4FF6-4C49-4FDC-AB60-05F92BD14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25" y="1246750"/>
            <a:ext cx="3879360" cy="342138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74A22A1-8AED-0B5E-6C05-3B3E5123234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383"/>
          <a:stretch/>
        </p:blipFill>
        <p:spPr>
          <a:xfrm>
            <a:off x="5107842" y="1202569"/>
            <a:ext cx="2931257" cy="337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51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6" name="Google Shape;5866;p30"/>
          <p:cNvSpPr/>
          <p:nvPr/>
        </p:nvSpPr>
        <p:spPr>
          <a:xfrm rot="-360929">
            <a:off x="6822348" y="637851"/>
            <a:ext cx="1666074" cy="454343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8" name="Google Shape;5868;p30"/>
          <p:cNvSpPr txBox="1">
            <a:spLocks noGrp="1"/>
          </p:cNvSpPr>
          <p:nvPr>
            <p:ph type="title"/>
          </p:nvPr>
        </p:nvSpPr>
        <p:spPr>
          <a:xfrm>
            <a:off x="6929645" y="466725"/>
            <a:ext cx="50934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LOOKUP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5B3DAC1-3844-9BE7-72E9-31442EE98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58" y="406248"/>
            <a:ext cx="3341283" cy="433100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70C5B9E-9EFB-32E5-B2C3-E51EDD355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490" y="1307501"/>
            <a:ext cx="2966729" cy="313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28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6" name="Google Shape;5866;p30"/>
          <p:cNvSpPr/>
          <p:nvPr/>
        </p:nvSpPr>
        <p:spPr>
          <a:xfrm rot="-360929">
            <a:off x="642528" y="662176"/>
            <a:ext cx="1666074" cy="454343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8" name="Google Shape;5868;p30"/>
          <p:cNvSpPr txBox="1">
            <a:spLocks noGrp="1"/>
          </p:cNvSpPr>
          <p:nvPr>
            <p:ph type="title"/>
          </p:nvPr>
        </p:nvSpPr>
        <p:spPr>
          <a:xfrm>
            <a:off x="749825" y="491050"/>
            <a:ext cx="50934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LOOKUP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E5F36BF-2C35-F978-12AA-E822347806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472" y="1438506"/>
            <a:ext cx="6695056" cy="284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700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p31"/>
          <p:cNvSpPr/>
          <p:nvPr/>
        </p:nvSpPr>
        <p:spPr>
          <a:xfrm rot="190137">
            <a:off x="642582" y="662209"/>
            <a:ext cx="1666048" cy="454267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4" name="Google Shape;5874;p31"/>
          <p:cNvSpPr txBox="1">
            <a:spLocks noGrp="1"/>
          </p:cNvSpPr>
          <p:nvPr>
            <p:ph type="title" idx="9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INDICE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875" name="Google Shape;5875;p31"/>
          <p:cNvSpPr txBox="1">
            <a:spLocks noGrp="1"/>
          </p:cNvSpPr>
          <p:nvPr>
            <p:ph type="title" idx="3"/>
          </p:nvPr>
        </p:nvSpPr>
        <p:spPr>
          <a:xfrm>
            <a:off x="1162154" y="2497910"/>
            <a:ext cx="9579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</p:txBody>
      </p:sp>
      <p:sp>
        <p:nvSpPr>
          <p:cNvPr id="5879" name="Google Shape;5879;p31"/>
          <p:cNvSpPr txBox="1">
            <a:spLocks noGrp="1"/>
          </p:cNvSpPr>
          <p:nvPr>
            <p:ph type="title" idx="4"/>
          </p:nvPr>
        </p:nvSpPr>
        <p:spPr>
          <a:xfrm rot="1077">
            <a:off x="1162154" y="3659798"/>
            <a:ext cx="9579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</p:txBody>
      </p:sp>
      <p:sp>
        <p:nvSpPr>
          <p:cNvPr id="5882" name="Google Shape;5882;p31"/>
          <p:cNvSpPr txBox="1">
            <a:spLocks noGrp="1"/>
          </p:cNvSpPr>
          <p:nvPr>
            <p:ph type="subTitle" idx="7"/>
          </p:nvPr>
        </p:nvSpPr>
        <p:spPr>
          <a:xfrm flipH="1">
            <a:off x="2152801" y="3969729"/>
            <a:ext cx="2173798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5876" name="Google Shape;5876;p31"/>
          <p:cNvSpPr txBox="1">
            <a:spLocks noGrp="1"/>
          </p:cNvSpPr>
          <p:nvPr>
            <p:ph type="title"/>
          </p:nvPr>
        </p:nvSpPr>
        <p:spPr>
          <a:xfrm>
            <a:off x="1162154" y="1307873"/>
            <a:ext cx="8958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</p:txBody>
      </p:sp>
      <p:sp>
        <p:nvSpPr>
          <p:cNvPr id="5877" name="Google Shape;5877;p31"/>
          <p:cNvSpPr txBox="1">
            <a:spLocks noGrp="1"/>
          </p:cNvSpPr>
          <p:nvPr>
            <p:ph type="subTitle" idx="1"/>
          </p:nvPr>
        </p:nvSpPr>
        <p:spPr>
          <a:xfrm flipH="1">
            <a:off x="2152800" y="1604884"/>
            <a:ext cx="2173799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Progetto</a:t>
            </a:r>
            <a:endParaRPr dirty="0"/>
          </a:p>
        </p:txBody>
      </p:sp>
      <p:sp>
        <p:nvSpPr>
          <p:cNvPr id="5880" name="Google Shape;5880;p31"/>
          <p:cNvSpPr txBox="1">
            <a:spLocks noGrp="1"/>
          </p:cNvSpPr>
          <p:nvPr>
            <p:ph type="subTitle" idx="5"/>
          </p:nvPr>
        </p:nvSpPr>
        <p:spPr>
          <a:xfrm flipH="1">
            <a:off x="2152801" y="2794665"/>
            <a:ext cx="21738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Applicativo</a:t>
            </a:r>
            <a:endParaRPr dirty="0"/>
          </a:p>
        </p:txBody>
      </p:sp>
      <p:sp>
        <p:nvSpPr>
          <p:cNvPr id="14" name="Google Shape;5876;p31">
            <a:extLst>
              <a:ext uri="{FF2B5EF4-FFF2-40B4-BE49-F238E27FC236}">
                <a16:creationId xmlns:a16="http://schemas.microsoft.com/office/drawing/2014/main" id="{308FBF4D-B87A-5D51-A65B-0FFDA4286EF2}"/>
              </a:ext>
            </a:extLst>
          </p:cNvPr>
          <p:cNvSpPr txBox="1">
            <a:spLocks/>
          </p:cNvSpPr>
          <p:nvPr/>
        </p:nvSpPr>
        <p:spPr>
          <a:xfrm>
            <a:off x="6206788" y="1792542"/>
            <a:ext cx="892764" cy="9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ig Shoulders Display"/>
              <a:buNone/>
              <a:defRPr sz="6500" b="1" i="0" u="none" strike="noStrike" cap="none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rPr lang="en" dirty="0">
                <a:solidFill>
                  <a:srgbClr val="E2928F"/>
                </a:solidFill>
              </a:rPr>
              <a:t>.4</a:t>
            </a:r>
          </a:p>
        </p:txBody>
      </p:sp>
      <p:sp>
        <p:nvSpPr>
          <p:cNvPr id="15" name="Google Shape;5877;p31">
            <a:extLst>
              <a:ext uri="{FF2B5EF4-FFF2-40B4-BE49-F238E27FC236}">
                <a16:creationId xmlns:a16="http://schemas.microsoft.com/office/drawing/2014/main" id="{B39D3FFF-37EB-9F8A-3B83-046F77E9F6E8}"/>
              </a:ext>
            </a:extLst>
          </p:cNvPr>
          <p:cNvSpPr txBox="1">
            <a:spLocks/>
          </p:cNvSpPr>
          <p:nvPr/>
        </p:nvSpPr>
        <p:spPr>
          <a:xfrm flipH="1">
            <a:off x="4774998" y="2089553"/>
            <a:ext cx="1366344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2400" b="0" i="0" u="none" strike="noStrike" cap="none">
                <a:solidFill>
                  <a:schemeClr val="dk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 algn="r"/>
            <a:r>
              <a:rPr lang="it-IT" dirty="0"/>
              <a:t>Query</a:t>
            </a:r>
          </a:p>
        </p:txBody>
      </p:sp>
      <p:sp>
        <p:nvSpPr>
          <p:cNvPr id="17" name="Google Shape;5879;p31">
            <a:extLst>
              <a:ext uri="{FF2B5EF4-FFF2-40B4-BE49-F238E27FC236}">
                <a16:creationId xmlns:a16="http://schemas.microsoft.com/office/drawing/2014/main" id="{05D62AED-1722-DB82-AA7D-068E7E6E955B}"/>
              </a:ext>
            </a:extLst>
          </p:cNvPr>
          <p:cNvSpPr txBox="1">
            <a:spLocks/>
          </p:cNvSpPr>
          <p:nvPr/>
        </p:nvSpPr>
        <p:spPr>
          <a:xfrm rot="1077">
            <a:off x="6144743" y="2982579"/>
            <a:ext cx="954654" cy="9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ig Shoulders Display"/>
              <a:buNone/>
              <a:defRPr sz="6500" b="1" i="0" u="none" strike="noStrike" cap="none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 b="1" i="0" u="none" strike="noStrike" cap="none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rPr lang="en" dirty="0">
                <a:solidFill>
                  <a:srgbClr val="EFDD8B"/>
                </a:solidFill>
              </a:rPr>
              <a:t>.5</a:t>
            </a:r>
          </a:p>
        </p:txBody>
      </p:sp>
      <p:sp>
        <p:nvSpPr>
          <p:cNvPr id="18" name="Google Shape;5880;p31">
            <a:extLst>
              <a:ext uri="{FF2B5EF4-FFF2-40B4-BE49-F238E27FC236}">
                <a16:creationId xmlns:a16="http://schemas.microsoft.com/office/drawing/2014/main" id="{BF36834F-59A8-84E7-F78C-79ABC029DCDF}"/>
              </a:ext>
            </a:extLst>
          </p:cNvPr>
          <p:cNvSpPr txBox="1">
            <a:spLocks/>
          </p:cNvSpPr>
          <p:nvPr/>
        </p:nvSpPr>
        <p:spPr>
          <a:xfrm flipH="1">
            <a:off x="4774998" y="3279334"/>
            <a:ext cx="1366344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None/>
              <a:defRPr sz="2400" b="0" i="0" u="none" strike="noStrike" cap="none">
                <a:solidFill>
                  <a:schemeClr val="dk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 Condensed"/>
              <a:buNone/>
              <a:defRPr sz="14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indent="0" algn="r"/>
            <a:r>
              <a:rPr lang="it-IT" dirty="0"/>
              <a:t>Demo</a:t>
            </a:r>
          </a:p>
        </p:txBody>
      </p: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2752789B-7FE3-999F-6994-4107FEFA0E4C}"/>
              </a:ext>
            </a:extLst>
          </p:cNvPr>
          <p:cNvCxnSpPr>
            <a:cxnSpLocks/>
          </p:cNvCxnSpPr>
          <p:nvPr/>
        </p:nvCxnSpPr>
        <p:spPr>
          <a:xfrm>
            <a:off x="4646484" y="1162179"/>
            <a:ext cx="0" cy="3748911"/>
          </a:xfrm>
          <a:prstGeom prst="line">
            <a:avLst/>
          </a:prstGeom>
          <a:ln w="38100" cap="flat">
            <a:solidFill>
              <a:schemeClr val="accent1">
                <a:shade val="95000"/>
                <a:satMod val="105000"/>
              </a:schemeClr>
            </a:solidFill>
            <a:prstDash val="solid"/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4" name="Google Shape;7084;p48"/>
          <p:cNvSpPr/>
          <p:nvPr/>
        </p:nvSpPr>
        <p:spPr>
          <a:xfrm rot="135697">
            <a:off x="643287" y="1676093"/>
            <a:ext cx="2227435" cy="852039"/>
          </a:xfrm>
          <a:prstGeom prst="rect">
            <a:avLst/>
          </a:prstGeom>
          <a:solidFill>
            <a:srgbClr val="E2928F">
              <a:alpha val="43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5" name="Google Shape;7085;p48"/>
          <p:cNvSpPr txBox="1">
            <a:spLocks noGrp="1"/>
          </p:cNvSpPr>
          <p:nvPr>
            <p:ph type="title"/>
          </p:nvPr>
        </p:nvSpPr>
        <p:spPr>
          <a:xfrm>
            <a:off x="627342" y="311313"/>
            <a:ext cx="2169198" cy="2196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05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accent1"/>
                </a:solidFill>
              </a:rPr>
              <a:t>DEMO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7086" name="Google Shape;7086;p48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-803775" y="-992488"/>
            <a:ext cx="2987576" cy="306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7" name="Google Shape;7087;p48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2521950" y="3331712"/>
            <a:ext cx="2987576" cy="306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5" name="Google Shape;61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9600" y="-10362"/>
            <a:ext cx="5124300" cy="512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7" name="Google Shape;6157;p37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5599775" y="1649337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8610;p58">
            <a:extLst>
              <a:ext uri="{FF2B5EF4-FFF2-40B4-BE49-F238E27FC236}">
                <a16:creationId xmlns:a16="http://schemas.microsoft.com/office/drawing/2014/main" id="{BC1B883D-ECAD-0387-23A4-B5D014334F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6795" y="1575007"/>
            <a:ext cx="4026395" cy="19934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GRAZIE PER L’ATTENZIONE!</a:t>
            </a:r>
            <a:endParaRPr sz="6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3" name="Google Shape;6563;p42"/>
          <p:cNvGrpSpPr/>
          <p:nvPr/>
        </p:nvGrpSpPr>
        <p:grpSpPr>
          <a:xfrm rot="264308">
            <a:off x="-446522" y="1045073"/>
            <a:ext cx="4551742" cy="3170929"/>
            <a:chOff x="1049700" y="3729550"/>
            <a:chExt cx="898975" cy="626275"/>
          </a:xfrm>
        </p:grpSpPr>
        <p:sp>
          <p:nvSpPr>
            <p:cNvPr id="6564" name="Google Shape;6564;p42"/>
            <p:cNvSpPr/>
            <p:nvPr/>
          </p:nvSpPr>
          <p:spPr>
            <a:xfrm>
              <a:off x="1197650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0" y="173"/>
                    <a:pt x="1783" y="116"/>
                  </a:cubicBezTo>
                  <a:cubicBezTo>
                    <a:pt x="1545" y="39"/>
                    <a:pt x="1298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2"/>
            <p:cNvSpPr/>
            <p:nvPr/>
          </p:nvSpPr>
          <p:spPr>
            <a:xfrm>
              <a:off x="120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42"/>
            <p:cNvSpPr/>
            <p:nvPr/>
          </p:nvSpPr>
          <p:spPr>
            <a:xfrm>
              <a:off x="12172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2"/>
            <p:cNvSpPr/>
            <p:nvPr/>
          </p:nvSpPr>
          <p:spPr>
            <a:xfrm>
              <a:off x="12305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2"/>
            <p:cNvSpPr/>
            <p:nvPr/>
          </p:nvSpPr>
          <p:spPr>
            <a:xfrm>
              <a:off x="124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2"/>
            <p:cNvSpPr/>
            <p:nvPr/>
          </p:nvSpPr>
          <p:spPr>
            <a:xfrm>
              <a:off x="1257325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2" y="173"/>
                    <a:pt x="1783" y="116"/>
                  </a:cubicBezTo>
                  <a:cubicBezTo>
                    <a:pt x="1545" y="39"/>
                    <a:pt x="1297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2"/>
            <p:cNvSpPr/>
            <p:nvPr/>
          </p:nvSpPr>
          <p:spPr>
            <a:xfrm>
              <a:off x="126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2"/>
            <p:cNvSpPr/>
            <p:nvPr/>
          </p:nvSpPr>
          <p:spPr>
            <a:xfrm>
              <a:off x="12769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2"/>
            <p:cNvSpPr/>
            <p:nvPr/>
          </p:nvSpPr>
          <p:spPr>
            <a:xfrm>
              <a:off x="12902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2"/>
            <p:cNvSpPr/>
            <p:nvPr/>
          </p:nvSpPr>
          <p:spPr>
            <a:xfrm>
              <a:off x="130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2"/>
            <p:cNvSpPr/>
            <p:nvPr/>
          </p:nvSpPr>
          <p:spPr>
            <a:xfrm>
              <a:off x="1704950" y="3797700"/>
              <a:ext cx="95800" cy="42375"/>
            </a:xfrm>
            <a:custGeom>
              <a:avLst/>
              <a:gdLst/>
              <a:ahLst/>
              <a:cxnLst/>
              <a:rect l="l" t="t" r="r" b="b"/>
              <a:pathLst>
                <a:path w="3832" h="1695" extrusionOk="0">
                  <a:moveTo>
                    <a:pt x="1917" y="1"/>
                  </a:moveTo>
                  <a:cubicBezTo>
                    <a:pt x="1470" y="1"/>
                    <a:pt x="1022" y="39"/>
                    <a:pt x="579" y="116"/>
                  </a:cubicBezTo>
                  <a:cubicBezTo>
                    <a:pt x="236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3832" y="1694"/>
                  </a:lnTo>
                  <a:lnTo>
                    <a:pt x="3832" y="545"/>
                  </a:lnTo>
                  <a:cubicBezTo>
                    <a:pt x="3832" y="347"/>
                    <a:pt x="3596" y="173"/>
                    <a:pt x="3256" y="116"/>
                  </a:cubicBezTo>
                  <a:cubicBezTo>
                    <a:pt x="2813" y="39"/>
                    <a:pt x="2365" y="1"/>
                    <a:pt x="1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2"/>
            <p:cNvSpPr/>
            <p:nvPr/>
          </p:nvSpPr>
          <p:spPr>
            <a:xfrm>
              <a:off x="17164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2"/>
            <p:cNvSpPr/>
            <p:nvPr/>
          </p:nvSpPr>
          <p:spPr>
            <a:xfrm>
              <a:off x="17406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2"/>
            <p:cNvSpPr/>
            <p:nvPr/>
          </p:nvSpPr>
          <p:spPr>
            <a:xfrm>
              <a:off x="17650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2"/>
            <p:cNvSpPr/>
            <p:nvPr/>
          </p:nvSpPr>
          <p:spPr>
            <a:xfrm>
              <a:off x="17893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1" y="1110"/>
                  </a:moveTo>
                  <a:lnTo>
                    <a:pt x="1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2"/>
            <p:cNvSpPr/>
            <p:nvPr/>
          </p:nvSpPr>
          <p:spPr>
            <a:xfrm>
              <a:off x="1049700" y="3831750"/>
              <a:ext cx="898975" cy="524075"/>
            </a:xfrm>
            <a:custGeom>
              <a:avLst/>
              <a:gdLst/>
              <a:ahLst/>
              <a:cxnLst/>
              <a:rect l="l" t="t" r="r" b="b"/>
              <a:pathLst>
                <a:path w="35959" h="20963" extrusionOk="0">
                  <a:moveTo>
                    <a:pt x="2031" y="0"/>
                  </a:moveTo>
                  <a:cubicBezTo>
                    <a:pt x="1508" y="0"/>
                    <a:pt x="1084" y="427"/>
                    <a:pt x="1084" y="950"/>
                  </a:cubicBezTo>
                  <a:lnTo>
                    <a:pt x="1084" y="3589"/>
                  </a:lnTo>
                  <a:cubicBezTo>
                    <a:pt x="1084" y="3710"/>
                    <a:pt x="1108" y="3829"/>
                    <a:pt x="1152" y="3941"/>
                  </a:cubicBezTo>
                  <a:lnTo>
                    <a:pt x="926" y="3941"/>
                  </a:lnTo>
                  <a:cubicBezTo>
                    <a:pt x="416" y="3941"/>
                    <a:pt x="0" y="4354"/>
                    <a:pt x="0" y="4866"/>
                  </a:cubicBezTo>
                  <a:lnTo>
                    <a:pt x="0" y="20037"/>
                  </a:lnTo>
                  <a:cubicBezTo>
                    <a:pt x="0" y="20547"/>
                    <a:pt x="416" y="20963"/>
                    <a:pt x="926" y="20963"/>
                  </a:cubicBezTo>
                  <a:lnTo>
                    <a:pt x="35035" y="20963"/>
                  </a:lnTo>
                  <a:cubicBezTo>
                    <a:pt x="35545" y="20963"/>
                    <a:pt x="35958" y="20547"/>
                    <a:pt x="35958" y="20037"/>
                  </a:cubicBezTo>
                  <a:lnTo>
                    <a:pt x="35958" y="4866"/>
                  </a:lnTo>
                  <a:cubicBezTo>
                    <a:pt x="35958" y="4354"/>
                    <a:pt x="35545" y="3941"/>
                    <a:pt x="35035" y="3941"/>
                  </a:cubicBezTo>
                  <a:lnTo>
                    <a:pt x="34806" y="3941"/>
                  </a:lnTo>
                  <a:cubicBezTo>
                    <a:pt x="34853" y="3829"/>
                    <a:pt x="34875" y="3710"/>
                    <a:pt x="34875" y="3589"/>
                  </a:cubicBezTo>
                  <a:lnTo>
                    <a:pt x="34875" y="950"/>
                  </a:lnTo>
                  <a:cubicBezTo>
                    <a:pt x="34875" y="427"/>
                    <a:pt x="34450" y="0"/>
                    <a:pt x="33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0" name="Google Shape;6580;p42"/>
            <p:cNvSpPr/>
            <p:nvPr/>
          </p:nvSpPr>
          <p:spPr>
            <a:xfrm>
              <a:off x="1116175" y="3853400"/>
              <a:ext cx="781775" cy="66700"/>
            </a:xfrm>
            <a:custGeom>
              <a:avLst/>
              <a:gdLst/>
              <a:ahLst/>
              <a:cxnLst/>
              <a:rect l="l" t="t" r="r" b="b"/>
              <a:pathLst>
                <a:path w="31271" h="2668" extrusionOk="0">
                  <a:moveTo>
                    <a:pt x="25271" y="0"/>
                  </a:moveTo>
                  <a:lnTo>
                    <a:pt x="16849" y="2"/>
                  </a:lnTo>
                  <a:lnTo>
                    <a:pt x="3" y="16"/>
                  </a:lnTo>
                  <a:lnTo>
                    <a:pt x="1" y="16"/>
                  </a:lnTo>
                  <a:cubicBezTo>
                    <a:pt x="3" y="16"/>
                    <a:pt x="3" y="18"/>
                    <a:pt x="3" y="18"/>
                  </a:cubicBezTo>
                  <a:lnTo>
                    <a:pt x="16849" y="31"/>
                  </a:lnTo>
                  <a:lnTo>
                    <a:pt x="25273" y="33"/>
                  </a:lnTo>
                  <a:lnTo>
                    <a:pt x="29484" y="27"/>
                  </a:lnTo>
                  <a:lnTo>
                    <a:pt x="30673" y="27"/>
                  </a:lnTo>
                  <a:cubicBezTo>
                    <a:pt x="30702" y="27"/>
                    <a:pt x="30731" y="26"/>
                    <a:pt x="30760" y="26"/>
                  </a:cubicBezTo>
                  <a:cubicBezTo>
                    <a:pt x="30774" y="26"/>
                    <a:pt x="30788" y="26"/>
                    <a:pt x="30802" y="27"/>
                  </a:cubicBezTo>
                  <a:cubicBezTo>
                    <a:pt x="30888" y="35"/>
                    <a:pt x="30972" y="66"/>
                    <a:pt x="31042" y="115"/>
                  </a:cubicBezTo>
                  <a:cubicBezTo>
                    <a:pt x="31077" y="141"/>
                    <a:pt x="31110" y="169"/>
                    <a:pt x="31139" y="202"/>
                  </a:cubicBezTo>
                  <a:cubicBezTo>
                    <a:pt x="31165" y="235"/>
                    <a:pt x="31189" y="273"/>
                    <a:pt x="31207" y="312"/>
                  </a:cubicBezTo>
                  <a:cubicBezTo>
                    <a:pt x="31216" y="332"/>
                    <a:pt x="31224" y="352"/>
                    <a:pt x="31231" y="372"/>
                  </a:cubicBezTo>
                  <a:cubicBezTo>
                    <a:pt x="31238" y="391"/>
                    <a:pt x="31242" y="413"/>
                    <a:pt x="31246" y="435"/>
                  </a:cubicBezTo>
                  <a:lnTo>
                    <a:pt x="31251" y="466"/>
                  </a:lnTo>
                  <a:cubicBezTo>
                    <a:pt x="31253" y="477"/>
                    <a:pt x="31253" y="488"/>
                    <a:pt x="31253" y="499"/>
                  </a:cubicBezTo>
                  <a:lnTo>
                    <a:pt x="31253" y="565"/>
                  </a:lnTo>
                  <a:lnTo>
                    <a:pt x="31255" y="1618"/>
                  </a:lnTo>
                  <a:lnTo>
                    <a:pt x="31255" y="2143"/>
                  </a:lnTo>
                  <a:lnTo>
                    <a:pt x="31255" y="2407"/>
                  </a:lnTo>
                  <a:cubicBezTo>
                    <a:pt x="31257" y="2451"/>
                    <a:pt x="31257" y="2495"/>
                    <a:pt x="31253" y="2539"/>
                  </a:cubicBezTo>
                  <a:cubicBezTo>
                    <a:pt x="31249" y="2580"/>
                    <a:pt x="31238" y="2624"/>
                    <a:pt x="31222" y="2664"/>
                  </a:cubicBezTo>
                  <a:cubicBezTo>
                    <a:pt x="31220" y="2666"/>
                    <a:pt x="31222" y="2666"/>
                    <a:pt x="31222" y="2666"/>
                  </a:cubicBezTo>
                  <a:cubicBezTo>
                    <a:pt x="31222" y="2667"/>
                    <a:pt x="31222" y="2668"/>
                    <a:pt x="31222" y="2668"/>
                  </a:cubicBezTo>
                  <a:cubicBezTo>
                    <a:pt x="31223" y="2668"/>
                    <a:pt x="31223" y="2667"/>
                    <a:pt x="31224" y="2666"/>
                  </a:cubicBezTo>
                  <a:cubicBezTo>
                    <a:pt x="31240" y="2627"/>
                    <a:pt x="31251" y="2583"/>
                    <a:pt x="31257" y="2539"/>
                  </a:cubicBezTo>
                  <a:cubicBezTo>
                    <a:pt x="31260" y="2495"/>
                    <a:pt x="31262" y="2451"/>
                    <a:pt x="31262" y="2407"/>
                  </a:cubicBezTo>
                  <a:lnTo>
                    <a:pt x="31262" y="2145"/>
                  </a:lnTo>
                  <a:lnTo>
                    <a:pt x="31262" y="1618"/>
                  </a:lnTo>
                  <a:lnTo>
                    <a:pt x="31266" y="565"/>
                  </a:lnTo>
                  <a:cubicBezTo>
                    <a:pt x="31271" y="475"/>
                    <a:pt x="31255" y="387"/>
                    <a:pt x="31218" y="306"/>
                  </a:cubicBezTo>
                  <a:cubicBezTo>
                    <a:pt x="31198" y="264"/>
                    <a:pt x="31174" y="227"/>
                    <a:pt x="31147" y="191"/>
                  </a:cubicBezTo>
                  <a:cubicBezTo>
                    <a:pt x="31117" y="158"/>
                    <a:pt x="31084" y="128"/>
                    <a:pt x="31049" y="101"/>
                  </a:cubicBezTo>
                  <a:cubicBezTo>
                    <a:pt x="30974" y="51"/>
                    <a:pt x="30888" y="18"/>
                    <a:pt x="30800" y="11"/>
                  </a:cubicBezTo>
                  <a:cubicBezTo>
                    <a:pt x="30754" y="7"/>
                    <a:pt x="30710" y="7"/>
                    <a:pt x="30666" y="7"/>
                  </a:cubicBezTo>
                  <a:lnTo>
                    <a:pt x="29482" y="7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2"/>
            <p:cNvSpPr/>
            <p:nvPr/>
          </p:nvSpPr>
          <p:spPr>
            <a:xfrm>
              <a:off x="1062875" y="4110875"/>
              <a:ext cx="872325" cy="222525"/>
            </a:xfrm>
            <a:custGeom>
              <a:avLst/>
              <a:gdLst/>
              <a:ahLst/>
              <a:cxnLst/>
              <a:rect l="l" t="t" r="r" b="b"/>
              <a:pathLst>
                <a:path w="34893" h="8901" extrusionOk="0">
                  <a:moveTo>
                    <a:pt x="16" y="1"/>
                  </a:moveTo>
                  <a:cubicBezTo>
                    <a:pt x="15" y="1"/>
                    <a:pt x="14" y="1"/>
                    <a:pt x="14" y="2"/>
                  </a:cubicBezTo>
                  <a:lnTo>
                    <a:pt x="5" y="5741"/>
                  </a:lnTo>
                  <a:lnTo>
                    <a:pt x="1" y="7174"/>
                  </a:lnTo>
                  <a:lnTo>
                    <a:pt x="1" y="7890"/>
                  </a:lnTo>
                  <a:lnTo>
                    <a:pt x="1" y="8384"/>
                  </a:lnTo>
                  <a:lnTo>
                    <a:pt x="5" y="8431"/>
                  </a:lnTo>
                  <a:cubicBezTo>
                    <a:pt x="10" y="8492"/>
                    <a:pt x="27" y="8554"/>
                    <a:pt x="56" y="8609"/>
                  </a:cubicBezTo>
                  <a:cubicBezTo>
                    <a:pt x="111" y="8719"/>
                    <a:pt x="203" y="8806"/>
                    <a:pt x="317" y="8855"/>
                  </a:cubicBezTo>
                  <a:cubicBezTo>
                    <a:pt x="374" y="8879"/>
                    <a:pt x="436" y="8894"/>
                    <a:pt x="497" y="8899"/>
                  </a:cubicBezTo>
                  <a:cubicBezTo>
                    <a:pt x="528" y="8901"/>
                    <a:pt x="557" y="8901"/>
                    <a:pt x="588" y="8901"/>
                  </a:cubicBezTo>
                  <a:lnTo>
                    <a:pt x="2829" y="8901"/>
                  </a:lnTo>
                  <a:lnTo>
                    <a:pt x="14304" y="8899"/>
                  </a:lnTo>
                  <a:lnTo>
                    <a:pt x="25778" y="8892"/>
                  </a:lnTo>
                  <a:lnTo>
                    <a:pt x="31517" y="8888"/>
                  </a:lnTo>
                  <a:lnTo>
                    <a:pt x="34385" y="8886"/>
                  </a:lnTo>
                  <a:cubicBezTo>
                    <a:pt x="34506" y="8883"/>
                    <a:pt x="34622" y="8837"/>
                    <a:pt x="34715" y="8760"/>
                  </a:cubicBezTo>
                  <a:cubicBezTo>
                    <a:pt x="34761" y="8721"/>
                    <a:pt x="34798" y="8672"/>
                    <a:pt x="34829" y="8620"/>
                  </a:cubicBezTo>
                  <a:cubicBezTo>
                    <a:pt x="34857" y="8567"/>
                    <a:pt x="34877" y="8510"/>
                    <a:pt x="34886" y="8450"/>
                  </a:cubicBezTo>
                  <a:cubicBezTo>
                    <a:pt x="34890" y="8391"/>
                    <a:pt x="34893" y="8330"/>
                    <a:pt x="34890" y="8270"/>
                  </a:cubicBezTo>
                  <a:lnTo>
                    <a:pt x="34890" y="7732"/>
                  </a:lnTo>
                  <a:lnTo>
                    <a:pt x="34890" y="6299"/>
                  </a:lnTo>
                  <a:cubicBezTo>
                    <a:pt x="34892" y="6295"/>
                    <a:pt x="34889" y="6293"/>
                    <a:pt x="34887" y="6293"/>
                  </a:cubicBezTo>
                  <a:cubicBezTo>
                    <a:pt x="34885" y="6293"/>
                    <a:pt x="34884" y="6294"/>
                    <a:pt x="34884" y="6297"/>
                  </a:cubicBezTo>
                  <a:cubicBezTo>
                    <a:pt x="34882" y="6297"/>
                    <a:pt x="34882" y="6297"/>
                    <a:pt x="34882" y="6299"/>
                  </a:cubicBezTo>
                  <a:lnTo>
                    <a:pt x="34882" y="7732"/>
                  </a:lnTo>
                  <a:lnTo>
                    <a:pt x="34882" y="8270"/>
                  </a:lnTo>
                  <a:cubicBezTo>
                    <a:pt x="34884" y="8330"/>
                    <a:pt x="34882" y="8389"/>
                    <a:pt x="34875" y="8448"/>
                  </a:cubicBezTo>
                  <a:cubicBezTo>
                    <a:pt x="34868" y="8508"/>
                    <a:pt x="34849" y="8565"/>
                    <a:pt x="34820" y="8617"/>
                  </a:cubicBezTo>
                  <a:cubicBezTo>
                    <a:pt x="34792" y="8668"/>
                    <a:pt x="34754" y="8714"/>
                    <a:pt x="34708" y="8754"/>
                  </a:cubicBezTo>
                  <a:cubicBezTo>
                    <a:pt x="34618" y="8833"/>
                    <a:pt x="34501" y="8877"/>
                    <a:pt x="34383" y="8879"/>
                  </a:cubicBezTo>
                  <a:lnTo>
                    <a:pt x="31512" y="8879"/>
                  </a:lnTo>
                  <a:lnTo>
                    <a:pt x="25776" y="8875"/>
                  </a:lnTo>
                  <a:lnTo>
                    <a:pt x="14302" y="8870"/>
                  </a:lnTo>
                  <a:lnTo>
                    <a:pt x="2825" y="8866"/>
                  </a:lnTo>
                  <a:lnTo>
                    <a:pt x="1392" y="8868"/>
                  </a:lnTo>
                  <a:lnTo>
                    <a:pt x="583" y="8868"/>
                  </a:lnTo>
                  <a:cubicBezTo>
                    <a:pt x="555" y="8868"/>
                    <a:pt x="524" y="8868"/>
                    <a:pt x="495" y="8866"/>
                  </a:cubicBezTo>
                  <a:cubicBezTo>
                    <a:pt x="438" y="8861"/>
                    <a:pt x="381" y="8848"/>
                    <a:pt x="328" y="8826"/>
                  </a:cubicBezTo>
                  <a:cubicBezTo>
                    <a:pt x="221" y="8780"/>
                    <a:pt x="133" y="8697"/>
                    <a:pt x="80" y="8593"/>
                  </a:cubicBezTo>
                  <a:cubicBezTo>
                    <a:pt x="54" y="8541"/>
                    <a:pt x="38" y="8486"/>
                    <a:pt x="32" y="8428"/>
                  </a:cubicBezTo>
                  <a:lnTo>
                    <a:pt x="29" y="8384"/>
                  </a:lnTo>
                  <a:lnTo>
                    <a:pt x="29" y="8250"/>
                  </a:lnTo>
                  <a:lnTo>
                    <a:pt x="29" y="7890"/>
                  </a:lnTo>
                  <a:lnTo>
                    <a:pt x="29" y="7174"/>
                  </a:lnTo>
                  <a:lnTo>
                    <a:pt x="27" y="5741"/>
                  </a:lnTo>
                  <a:lnTo>
                    <a:pt x="18" y="2"/>
                  </a:lnTo>
                  <a:cubicBezTo>
                    <a:pt x="18" y="1"/>
                    <a:pt x="17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2"/>
            <p:cNvSpPr/>
            <p:nvPr/>
          </p:nvSpPr>
          <p:spPr>
            <a:xfrm>
              <a:off x="1081900" y="4000600"/>
              <a:ext cx="304750" cy="304800"/>
            </a:xfrm>
            <a:custGeom>
              <a:avLst/>
              <a:gdLst/>
              <a:ahLst/>
              <a:cxnLst/>
              <a:rect l="l" t="t" r="r" b="b"/>
              <a:pathLst>
                <a:path w="12190" h="12192" extrusionOk="0">
                  <a:moveTo>
                    <a:pt x="6095" y="0"/>
                  </a:moveTo>
                  <a:cubicBezTo>
                    <a:pt x="2728" y="0"/>
                    <a:pt x="0" y="2730"/>
                    <a:pt x="0" y="6097"/>
                  </a:cubicBezTo>
                  <a:cubicBezTo>
                    <a:pt x="0" y="9461"/>
                    <a:pt x="2728" y="12191"/>
                    <a:pt x="6095" y="12191"/>
                  </a:cubicBezTo>
                  <a:cubicBezTo>
                    <a:pt x="9462" y="12191"/>
                    <a:pt x="12189" y="9461"/>
                    <a:pt x="12189" y="6097"/>
                  </a:cubicBezTo>
                  <a:cubicBezTo>
                    <a:pt x="12189" y="2730"/>
                    <a:pt x="9462" y="0"/>
                    <a:pt x="60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2"/>
            <p:cNvSpPr/>
            <p:nvPr/>
          </p:nvSpPr>
          <p:spPr>
            <a:xfrm>
              <a:off x="1093200" y="4011975"/>
              <a:ext cx="282125" cy="282100"/>
            </a:xfrm>
            <a:custGeom>
              <a:avLst/>
              <a:gdLst/>
              <a:ahLst/>
              <a:cxnLst/>
              <a:rect l="l" t="t" r="r" b="b"/>
              <a:pathLst>
                <a:path w="11285" h="11284" extrusionOk="0">
                  <a:moveTo>
                    <a:pt x="5643" y="0"/>
                  </a:moveTo>
                  <a:cubicBezTo>
                    <a:pt x="2526" y="0"/>
                    <a:pt x="1" y="2525"/>
                    <a:pt x="1" y="5642"/>
                  </a:cubicBezTo>
                  <a:cubicBezTo>
                    <a:pt x="1" y="8758"/>
                    <a:pt x="2526" y="11283"/>
                    <a:pt x="5643" y="11283"/>
                  </a:cubicBezTo>
                  <a:cubicBezTo>
                    <a:pt x="8759" y="11283"/>
                    <a:pt x="11284" y="8758"/>
                    <a:pt x="11284" y="5642"/>
                  </a:cubicBezTo>
                  <a:cubicBezTo>
                    <a:pt x="11284" y="2525"/>
                    <a:pt x="8759" y="0"/>
                    <a:pt x="5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2"/>
            <p:cNvSpPr/>
            <p:nvPr/>
          </p:nvSpPr>
          <p:spPr>
            <a:xfrm>
              <a:off x="1177600" y="4025175"/>
              <a:ext cx="184925" cy="219775"/>
            </a:xfrm>
            <a:custGeom>
              <a:avLst/>
              <a:gdLst/>
              <a:ahLst/>
              <a:cxnLst/>
              <a:rect l="l" t="t" r="r" b="b"/>
              <a:pathLst>
                <a:path w="7397" h="8791" extrusionOk="0">
                  <a:moveTo>
                    <a:pt x="2277" y="0"/>
                  </a:moveTo>
                  <a:cubicBezTo>
                    <a:pt x="1487" y="0"/>
                    <a:pt x="708" y="185"/>
                    <a:pt x="1" y="545"/>
                  </a:cubicBezTo>
                  <a:cubicBezTo>
                    <a:pt x="541" y="279"/>
                    <a:pt x="1128" y="114"/>
                    <a:pt x="1728" y="54"/>
                  </a:cubicBezTo>
                  <a:cubicBezTo>
                    <a:pt x="1878" y="39"/>
                    <a:pt x="2029" y="30"/>
                    <a:pt x="2179" y="30"/>
                  </a:cubicBezTo>
                  <a:cubicBezTo>
                    <a:pt x="2201" y="30"/>
                    <a:pt x="2222" y="29"/>
                    <a:pt x="2244" y="29"/>
                  </a:cubicBezTo>
                  <a:cubicBezTo>
                    <a:pt x="2297" y="29"/>
                    <a:pt x="2351" y="31"/>
                    <a:pt x="2405" y="32"/>
                  </a:cubicBezTo>
                  <a:lnTo>
                    <a:pt x="2517" y="35"/>
                  </a:lnTo>
                  <a:cubicBezTo>
                    <a:pt x="2555" y="37"/>
                    <a:pt x="2592" y="41"/>
                    <a:pt x="2629" y="43"/>
                  </a:cubicBezTo>
                  <a:cubicBezTo>
                    <a:pt x="2928" y="65"/>
                    <a:pt x="3225" y="114"/>
                    <a:pt x="3517" y="188"/>
                  </a:cubicBezTo>
                  <a:cubicBezTo>
                    <a:pt x="4100" y="340"/>
                    <a:pt x="4651" y="593"/>
                    <a:pt x="5146" y="934"/>
                  </a:cubicBezTo>
                  <a:cubicBezTo>
                    <a:pt x="6141" y="1624"/>
                    <a:pt x="6860" y="2646"/>
                    <a:pt x="7174" y="3817"/>
                  </a:cubicBezTo>
                  <a:cubicBezTo>
                    <a:pt x="7326" y="4397"/>
                    <a:pt x="7376" y="5002"/>
                    <a:pt x="7321" y="5602"/>
                  </a:cubicBezTo>
                  <a:cubicBezTo>
                    <a:pt x="7267" y="6202"/>
                    <a:pt x="7106" y="6786"/>
                    <a:pt x="6845" y="7329"/>
                  </a:cubicBezTo>
                  <a:cubicBezTo>
                    <a:pt x="6585" y="7874"/>
                    <a:pt x="6231" y="8369"/>
                    <a:pt x="5801" y="8791"/>
                  </a:cubicBezTo>
                  <a:cubicBezTo>
                    <a:pt x="6238" y="8373"/>
                    <a:pt x="6598" y="7883"/>
                    <a:pt x="6869" y="7340"/>
                  </a:cubicBezTo>
                  <a:cubicBezTo>
                    <a:pt x="7003" y="7070"/>
                    <a:pt x="7111" y="6786"/>
                    <a:pt x="7192" y="6496"/>
                  </a:cubicBezTo>
                  <a:cubicBezTo>
                    <a:pt x="7273" y="6204"/>
                    <a:pt x="7330" y="5907"/>
                    <a:pt x="7361" y="5606"/>
                  </a:cubicBezTo>
                  <a:cubicBezTo>
                    <a:pt x="7392" y="5305"/>
                    <a:pt x="7396" y="5002"/>
                    <a:pt x="7370" y="4698"/>
                  </a:cubicBezTo>
                  <a:cubicBezTo>
                    <a:pt x="7346" y="4397"/>
                    <a:pt x="7295" y="4098"/>
                    <a:pt x="7220" y="3804"/>
                  </a:cubicBezTo>
                  <a:cubicBezTo>
                    <a:pt x="6746" y="2004"/>
                    <a:pt x="5330" y="606"/>
                    <a:pt x="3526" y="151"/>
                  </a:cubicBezTo>
                  <a:cubicBezTo>
                    <a:pt x="3234" y="76"/>
                    <a:pt x="2933" y="30"/>
                    <a:pt x="2631" y="13"/>
                  </a:cubicBezTo>
                  <a:cubicBezTo>
                    <a:pt x="2513" y="4"/>
                    <a:pt x="2395" y="0"/>
                    <a:pt x="2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2"/>
            <p:cNvSpPr/>
            <p:nvPr/>
          </p:nvSpPr>
          <p:spPr>
            <a:xfrm>
              <a:off x="1106025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8" y="1"/>
                  </a:moveTo>
                  <a:cubicBezTo>
                    <a:pt x="1158" y="416"/>
                    <a:pt x="798" y="909"/>
                    <a:pt x="527" y="1449"/>
                  </a:cubicBezTo>
                  <a:cubicBezTo>
                    <a:pt x="393" y="1722"/>
                    <a:pt x="286" y="2003"/>
                    <a:pt x="204" y="2295"/>
                  </a:cubicBezTo>
                  <a:cubicBezTo>
                    <a:pt x="121" y="2588"/>
                    <a:pt x="66" y="2884"/>
                    <a:pt x="35" y="3185"/>
                  </a:cubicBezTo>
                  <a:cubicBezTo>
                    <a:pt x="4" y="3486"/>
                    <a:pt x="0" y="3790"/>
                    <a:pt x="26" y="4091"/>
                  </a:cubicBezTo>
                  <a:cubicBezTo>
                    <a:pt x="51" y="4394"/>
                    <a:pt x="99" y="4693"/>
                    <a:pt x="176" y="4988"/>
                  </a:cubicBezTo>
                  <a:cubicBezTo>
                    <a:pt x="567" y="6473"/>
                    <a:pt x="1609" y="7704"/>
                    <a:pt x="3009" y="8337"/>
                  </a:cubicBezTo>
                  <a:cubicBezTo>
                    <a:pt x="3677" y="8639"/>
                    <a:pt x="4393" y="8789"/>
                    <a:pt x="5108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4" y="8750"/>
                    <a:pt x="4767" y="8746"/>
                  </a:cubicBezTo>
                  <a:cubicBezTo>
                    <a:pt x="4468" y="8726"/>
                    <a:pt x="4169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6" y="6146"/>
                    <a:pt x="222" y="4974"/>
                  </a:cubicBezTo>
                  <a:cubicBezTo>
                    <a:pt x="70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2" y="1460"/>
                  </a:cubicBezTo>
                  <a:cubicBezTo>
                    <a:pt x="811" y="917"/>
                    <a:pt x="1165" y="423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2"/>
            <p:cNvSpPr/>
            <p:nvPr/>
          </p:nvSpPr>
          <p:spPr>
            <a:xfrm>
              <a:off x="1124475" y="4082950"/>
              <a:ext cx="148100" cy="175950"/>
            </a:xfrm>
            <a:custGeom>
              <a:avLst/>
              <a:gdLst/>
              <a:ahLst/>
              <a:cxnLst/>
              <a:rect l="l" t="t" r="r" b="b"/>
              <a:pathLst>
                <a:path w="5924" h="7038" extrusionOk="0">
                  <a:moveTo>
                    <a:pt x="1282" y="1"/>
                  </a:moveTo>
                  <a:lnTo>
                    <a:pt x="1282" y="1"/>
                  </a:lnTo>
                  <a:cubicBezTo>
                    <a:pt x="930" y="335"/>
                    <a:pt x="640" y="728"/>
                    <a:pt x="425" y="1161"/>
                  </a:cubicBezTo>
                  <a:cubicBezTo>
                    <a:pt x="209" y="1596"/>
                    <a:pt x="75" y="2066"/>
                    <a:pt x="27" y="2550"/>
                  </a:cubicBezTo>
                  <a:cubicBezTo>
                    <a:pt x="3" y="2792"/>
                    <a:pt x="0" y="3036"/>
                    <a:pt x="20" y="3277"/>
                  </a:cubicBezTo>
                  <a:cubicBezTo>
                    <a:pt x="38" y="3519"/>
                    <a:pt x="80" y="3759"/>
                    <a:pt x="139" y="3994"/>
                  </a:cubicBezTo>
                  <a:cubicBezTo>
                    <a:pt x="451" y="5185"/>
                    <a:pt x="1286" y="6172"/>
                    <a:pt x="2409" y="6677"/>
                  </a:cubicBezTo>
                  <a:cubicBezTo>
                    <a:pt x="2943" y="6918"/>
                    <a:pt x="3515" y="7038"/>
                    <a:pt x="4087" y="7038"/>
                  </a:cubicBezTo>
                  <a:cubicBezTo>
                    <a:pt x="4717" y="7038"/>
                    <a:pt x="5346" y="6892"/>
                    <a:pt x="5923" y="6600"/>
                  </a:cubicBezTo>
                  <a:lnTo>
                    <a:pt x="5921" y="6600"/>
                  </a:lnTo>
                  <a:cubicBezTo>
                    <a:pt x="5355" y="6876"/>
                    <a:pt x="4743" y="7012"/>
                    <a:pt x="4134" y="7012"/>
                  </a:cubicBezTo>
                  <a:cubicBezTo>
                    <a:pt x="3316" y="7012"/>
                    <a:pt x="2502" y="6767"/>
                    <a:pt x="1807" y="6286"/>
                  </a:cubicBezTo>
                  <a:cubicBezTo>
                    <a:pt x="1011" y="5732"/>
                    <a:pt x="438" y="4917"/>
                    <a:pt x="185" y="3981"/>
                  </a:cubicBezTo>
                  <a:cubicBezTo>
                    <a:pt x="64" y="3515"/>
                    <a:pt x="25" y="3033"/>
                    <a:pt x="66" y="2554"/>
                  </a:cubicBezTo>
                  <a:cubicBezTo>
                    <a:pt x="110" y="2075"/>
                    <a:pt x="238" y="1607"/>
                    <a:pt x="447" y="1172"/>
                  </a:cubicBezTo>
                  <a:cubicBezTo>
                    <a:pt x="655" y="737"/>
                    <a:pt x="937" y="339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2"/>
            <p:cNvSpPr/>
            <p:nvPr/>
          </p:nvSpPr>
          <p:spPr>
            <a:xfrm>
              <a:off x="1142550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3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1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7" y="5286"/>
                    <a:pt x="2834" y="5315"/>
                    <a:pt x="3080" y="5315"/>
                  </a:cubicBezTo>
                  <a:cubicBezTo>
                    <a:pt x="3561" y="5315"/>
                    <a:pt x="4041" y="5202"/>
                    <a:pt x="4477" y="4982"/>
                  </a:cubicBezTo>
                  <a:lnTo>
                    <a:pt x="4477" y="4980"/>
                  </a:lnTo>
                  <a:cubicBezTo>
                    <a:pt x="4050" y="5186"/>
                    <a:pt x="3590" y="5287"/>
                    <a:pt x="3133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6" y="4321"/>
                    <a:pt x="343" y="3708"/>
                    <a:pt x="152" y="3002"/>
                  </a:cubicBezTo>
                  <a:cubicBezTo>
                    <a:pt x="62" y="2653"/>
                    <a:pt x="31" y="2288"/>
                    <a:pt x="62" y="1928"/>
                  </a:cubicBezTo>
                  <a:cubicBezTo>
                    <a:pt x="95" y="1565"/>
                    <a:pt x="192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2"/>
            <p:cNvSpPr/>
            <p:nvPr/>
          </p:nvSpPr>
          <p:spPr>
            <a:xfrm>
              <a:off x="1183650" y="4102350"/>
              <a:ext cx="101275" cy="101275"/>
            </a:xfrm>
            <a:custGeom>
              <a:avLst/>
              <a:gdLst/>
              <a:ahLst/>
              <a:cxnLst/>
              <a:rect l="l" t="t" r="r" b="b"/>
              <a:pathLst>
                <a:path w="4051" h="4051" extrusionOk="0">
                  <a:moveTo>
                    <a:pt x="2025" y="0"/>
                  </a:moveTo>
                  <a:cubicBezTo>
                    <a:pt x="906" y="0"/>
                    <a:pt x="0" y="908"/>
                    <a:pt x="0" y="2027"/>
                  </a:cubicBezTo>
                  <a:cubicBezTo>
                    <a:pt x="0" y="3145"/>
                    <a:pt x="906" y="4051"/>
                    <a:pt x="2025" y="4051"/>
                  </a:cubicBezTo>
                  <a:cubicBezTo>
                    <a:pt x="3143" y="4051"/>
                    <a:pt x="4051" y="3145"/>
                    <a:pt x="4051" y="2027"/>
                  </a:cubicBezTo>
                  <a:cubicBezTo>
                    <a:pt x="4051" y="908"/>
                    <a:pt x="3143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2"/>
            <p:cNvSpPr/>
            <p:nvPr/>
          </p:nvSpPr>
          <p:spPr>
            <a:xfrm>
              <a:off x="1188200" y="4118850"/>
              <a:ext cx="71025" cy="68400"/>
            </a:xfrm>
            <a:custGeom>
              <a:avLst/>
              <a:gdLst/>
              <a:ahLst/>
              <a:cxnLst/>
              <a:rect l="l" t="t" r="r" b="b"/>
              <a:pathLst>
                <a:path w="2841" h="2736" extrusionOk="0">
                  <a:moveTo>
                    <a:pt x="1698" y="0"/>
                  </a:moveTo>
                  <a:cubicBezTo>
                    <a:pt x="1272" y="0"/>
                    <a:pt x="845" y="193"/>
                    <a:pt x="566" y="578"/>
                  </a:cubicBezTo>
                  <a:cubicBezTo>
                    <a:pt x="1" y="1354"/>
                    <a:pt x="368" y="2452"/>
                    <a:pt x="1284" y="2736"/>
                  </a:cubicBezTo>
                  <a:cubicBezTo>
                    <a:pt x="1120" y="2501"/>
                    <a:pt x="1029" y="2217"/>
                    <a:pt x="1029" y="1929"/>
                  </a:cubicBezTo>
                  <a:cubicBezTo>
                    <a:pt x="1031" y="1133"/>
                    <a:pt x="1683" y="531"/>
                    <a:pt x="2428" y="531"/>
                  </a:cubicBezTo>
                  <a:cubicBezTo>
                    <a:pt x="2564" y="531"/>
                    <a:pt x="2702" y="551"/>
                    <a:pt x="2840" y="593"/>
                  </a:cubicBezTo>
                  <a:cubicBezTo>
                    <a:pt x="2563" y="198"/>
                    <a:pt x="2131" y="0"/>
                    <a:pt x="16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2"/>
            <p:cNvSpPr/>
            <p:nvPr/>
          </p:nvSpPr>
          <p:spPr>
            <a:xfrm>
              <a:off x="1611725" y="4000600"/>
              <a:ext cx="304800" cy="304800"/>
            </a:xfrm>
            <a:custGeom>
              <a:avLst/>
              <a:gdLst/>
              <a:ahLst/>
              <a:cxnLst/>
              <a:rect l="l" t="t" r="r" b="b"/>
              <a:pathLst>
                <a:path w="12192" h="12192" extrusionOk="0">
                  <a:moveTo>
                    <a:pt x="6097" y="0"/>
                  </a:moveTo>
                  <a:cubicBezTo>
                    <a:pt x="2730" y="0"/>
                    <a:pt x="0" y="2730"/>
                    <a:pt x="0" y="6097"/>
                  </a:cubicBezTo>
                  <a:cubicBezTo>
                    <a:pt x="0" y="9461"/>
                    <a:pt x="2730" y="12191"/>
                    <a:pt x="6097" y="12191"/>
                  </a:cubicBezTo>
                  <a:cubicBezTo>
                    <a:pt x="9464" y="12191"/>
                    <a:pt x="12191" y="9461"/>
                    <a:pt x="12191" y="6097"/>
                  </a:cubicBezTo>
                  <a:cubicBezTo>
                    <a:pt x="12191" y="2730"/>
                    <a:pt x="9464" y="0"/>
                    <a:pt x="60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2"/>
            <p:cNvSpPr/>
            <p:nvPr/>
          </p:nvSpPr>
          <p:spPr>
            <a:xfrm>
              <a:off x="1623100" y="4011975"/>
              <a:ext cx="282100" cy="282100"/>
            </a:xfrm>
            <a:custGeom>
              <a:avLst/>
              <a:gdLst/>
              <a:ahLst/>
              <a:cxnLst/>
              <a:rect l="l" t="t" r="r" b="b"/>
              <a:pathLst>
                <a:path w="11284" h="11284" extrusionOk="0">
                  <a:moveTo>
                    <a:pt x="5642" y="0"/>
                  </a:moveTo>
                  <a:cubicBezTo>
                    <a:pt x="2525" y="0"/>
                    <a:pt x="0" y="2525"/>
                    <a:pt x="0" y="5642"/>
                  </a:cubicBezTo>
                  <a:cubicBezTo>
                    <a:pt x="0" y="8758"/>
                    <a:pt x="2525" y="11283"/>
                    <a:pt x="5642" y="11283"/>
                  </a:cubicBezTo>
                  <a:cubicBezTo>
                    <a:pt x="8758" y="11283"/>
                    <a:pt x="11284" y="8758"/>
                    <a:pt x="11284" y="5642"/>
                  </a:cubicBezTo>
                  <a:cubicBezTo>
                    <a:pt x="11284" y="2525"/>
                    <a:pt x="8758" y="0"/>
                    <a:pt x="5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2"/>
            <p:cNvSpPr/>
            <p:nvPr/>
          </p:nvSpPr>
          <p:spPr>
            <a:xfrm>
              <a:off x="1707500" y="4025175"/>
              <a:ext cx="184850" cy="219775"/>
            </a:xfrm>
            <a:custGeom>
              <a:avLst/>
              <a:gdLst/>
              <a:ahLst/>
              <a:cxnLst/>
              <a:rect l="l" t="t" r="r" b="b"/>
              <a:pathLst>
                <a:path w="7394" h="8791" extrusionOk="0">
                  <a:moveTo>
                    <a:pt x="2276" y="0"/>
                  </a:moveTo>
                  <a:cubicBezTo>
                    <a:pt x="1486" y="0"/>
                    <a:pt x="706" y="185"/>
                    <a:pt x="0" y="545"/>
                  </a:cubicBezTo>
                  <a:cubicBezTo>
                    <a:pt x="541" y="279"/>
                    <a:pt x="1127" y="114"/>
                    <a:pt x="1727" y="54"/>
                  </a:cubicBezTo>
                  <a:cubicBezTo>
                    <a:pt x="1877" y="39"/>
                    <a:pt x="2026" y="30"/>
                    <a:pt x="2178" y="30"/>
                  </a:cubicBezTo>
                  <a:cubicBezTo>
                    <a:pt x="2200" y="30"/>
                    <a:pt x="2222" y="29"/>
                    <a:pt x="2244" y="29"/>
                  </a:cubicBezTo>
                  <a:cubicBezTo>
                    <a:pt x="2297" y="29"/>
                    <a:pt x="2349" y="31"/>
                    <a:pt x="2402" y="32"/>
                  </a:cubicBezTo>
                  <a:lnTo>
                    <a:pt x="2516" y="35"/>
                  </a:lnTo>
                  <a:cubicBezTo>
                    <a:pt x="2554" y="37"/>
                    <a:pt x="2591" y="41"/>
                    <a:pt x="2629" y="43"/>
                  </a:cubicBezTo>
                  <a:cubicBezTo>
                    <a:pt x="2927" y="65"/>
                    <a:pt x="3224" y="114"/>
                    <a:pt x="3516" y="188"/>
                  </a:cubicBezTo>
                  <a:cubicBezTo>
                    <a:pt x="4099" y="340"/>
                    <a:pt x="4651" y="593"/>
                    <a:pt x="5145" y="934"/>
                  </a:cubicBezTo>
                  <a:cubicBezTo>
                    <a:pt x="6141" y="1624"/>
                    <a:pt x="6859" y="2646"/>
                    <a:pt x="7174" y="3817"/>
                  </a:cubicBezTo>
                  <a:cubicBezTo>
                    <a:pt x="7325" y="4397"/>
                    <a:pt x="7376" y="5002"/>
                    <a:pt x="7321" y="5602"/>
                  </a:cubicBezTo>
                  <a:cubicBezTo>
                    <a:pt x="7266" y="6202"/>
                    <a:pt x="7105" y="6786"/>
                    <a:pt x="6844" y="7329"/>
                  </a:cubicBezTo>
                  <a:cubicBezTo>
                    <a:pt x="6582" y="7874"/>
                    <a:pt x="6229" y="8369"/>
                    <a:pt x="5798" y="8791"/>
                  </a:cubicBezTo>
                  <a:cubicBezTo>
                    <a:pt x="6237" y="8373"/>
                    <a:pt x="6598" y="7883"/>
                    <a:pt x="6868" y="7340"/>
                  </a:cubicBezTo>
                  <a:cubicBezTo>
                    <a:pt x="7002" y="7070"/>
                    <a:pt x="7110" y="6786"/>
                    <a:pt x="7191" y="6496"/>
                  </a:cubicBezTo>
                  <a:cubicBezTo>
                    <a:pt x="7272" y="6204"/>
                    <a:pt x="7330" y="5907"/>
                    <a:pt x="7360" y="5606"/>
                  </a:cubicBezTo>
                  <a:cubicBezTo>
                    <a:pt x="7391" y="5305"/>
                    <a:pt x="7393" y="5002"/>
                    <a:pt x="7369" y="4698"/>
                  </a:cubicBezTo>
                  <a:cubicBezTo>
                    <a:pt x="7345" y="4397"/>
                    <a:pt x="7294" y="4098"/>
                    <a:pt x="7220" y="3804"/>
                  </a:cubicBezTo>
                  <a:cubicBezTo>
                    <a:pt x="6745" y="2004"/>
                    <a:pt x="5330" y="606"/>
                    <a:pt x="3525" y="151"/>
                  </a:cubicBezTo>
                  <a:cubicBezTo>
                    <a:pt x="3233" y="76"/>
                    <a:pt x="2932" y="30"/>
                    <a:pt x="2631" y="13"/>
                  </a:cubicBezTo>
                  <a:cubicBezTo>
                    <a:pt x="2512" y="4"/>
                    <a:pt x="2394" y="0"/>
                    <a:pt x="2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2"/>
            <p:cNvSpPr/>
            <p:nvPr/>
          </p:nvSpPr>
          <p:spPr>
            <a:xfrm>
              <a:off x="1635900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6" y="1"/>
                  </a:moveTo>
                  <a:lnTo>
                    <a:pt x="1596" y="1"/>
                  </a:lnTo>
                  <a:cubicBezTo>
                    <a:pt x="1159" y="416"/>
                    <a:pt x="796" y="909"/>
                    <a:pt x="528" y="1449"/>
                  </a:cubicBezTo>
                  <a:cubicBezTo>
                    <a:pt x="394" y="1722"/>
                    <a:pt x="286" y="2003"/>
                    <a:pt x="205" y="2295"/>
                  </a:cubicBezTo>
                  <a:cubicBezTo>
                    <a:pt x="121" y="2588"/>
                    <a:pt x="64" y="2884"/>
                    <a:pt x="33" y="3185"/>
                  </a:cubicBezTo>
                  <a:cubicBezTo>
                    <a:pt x="5" y="3486"/>
                    <a:pt x="0" y="3790"/>
                    <a:pt x="27" y="4091"/>
                  </a:cubicBezTo>
                  <a:cubicBezTo>
                    <a:pt x="49" y="4394"/>
                    <a:pt x="99" y="4693"/>
                    <a:pt x="176" y="4988"/>
                  </a:cubicBezTo>
                  <a:cubicBezTo>
                    <a:pt x="567" y="6473"/>
                    <a:pt x="1607" y="7704"/>
                    <a:pt x="3009" y="8337"/>
                  </a:cubicBezTo>
                  <a:cubicBezTo>
                    <a:pt x="3678" y="8639"/>
                    <a:pt x="4394" y="8789"/>
                    <a:pt x="5109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5" y="8750"/>
                    <a:pt x="4767" y="8746"/>
                  </a:cubicBezTo>
                  <a:cubicBezTo>
                    <a:pt x="4468" y="8726"/>
                    <a:pt x="4170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7" y="6146"/>
                    <a:pt x="222" y="4974"/>
                  </a:cubicBezTo>
                  <a:cubicBezTo>
                    <a:pt x="71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0" y="1460"/>
                  </a:cubicBezTo>
                  <a:cubicBezTo>
                    <a:pt x="811" y="917"/>
                    <a:pt x="1165" y="423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2"/>
            <p:cNvSpPr/>
            <p:nvPr/>
          </p:nvSpPr>
          <p:spPr>
            <a:xfrm>
              <a:off x="1654300" y="4082950"/>
              <a:ext cx="148150" cy="175950"/>
            </a:xfrm>
            <a:custGeom>
              <a:avLst/>
              <a:gdLst/>
              <a:ahLst/>
              <a:cxnLst/>
              <a:rect l="l" t="t" r="r" b="b"/>
              <a:pathLst>
                <a:path w="5926" h="7038" extrusionOk="0">
                  <a:moveTo>
                    <a:pt x="1284" y="1"/>
                  </a:moveTo>
                  <a:cubicBezTo>
                    <a:pt x="932" y="335"/>
                    <a:pt x="642" y="728"/>
                    <a:pt x="425" y="1161"/>
                  </a:cubicBezTo>
                  <a:cubicBezTo>
                    <a:pt x="212" y="1596"/>
                    <a:pt x="78" y="2066"/>
                    <a:pt x="29" y="2550"/>
                  </a:cubicBezTo>
                  <a:cubicBezTo>
                    <a:pt x="5" y="2792"/>
                    <a:pt x="1" y="3036"/>
                    <a:pt x="23" y="3277"/>
                  </a:cubicBezTo>
                  <a:cubicBezTo>
                    <a:pt x="40" y="3519"/>
                    <a:pt x="82" y="3759"/>
                    <a:pt x="141" y="3994"/>
                  </a:cubicBezTo>
                  <a:cubicBezTo>
                    <a:pt x="453" y="5185"/>
                    <a:pt x="1288" y="6170"/>
                    <a:pt x="2412" y="6677"/>
                  </a:cubicBezTo>
                  <a:cubicBezTo>
                    <a:pt x="2945" y="6918"/>
                    <a:pt x="3516" y="7037"/>
                    <a:pt x="4087" y="7037"/>
                  </a:cubicBezTo>
                  <a:cubicBezTo>
                    <a:pt x="4718" y="7037"/>
                    <a:pt x="5348" y="6891"/>
                    <a:pt x="5926" y="6600"/>
                  </a:cubicBezTo>
                  <a:lnTo>
                    <a:pt x="5924" y="6600"/>
                  </a:lnTo>
                  <a:cubicBezTo>
                    <a:pt x="5357" y="6876"/>
                    <a:pt x="4745" y="7012"/>
                    <a:pt x="4136" y="7012"/>
                  </a:cubicBezTo>
                  <a:cubicBezTo>
                    <a:pt x="3318" y="7012"/>
                    <a:pt x="2505" y="6767"/>
                    <a:pt x="1809" y="6286"/>
                  </a:cubicBezTo>
                  <a:cubicBezTo>
                    <a:pt x="1014" y="5732"/>
                    <a:pt x="440" y="4917"/>
                    <a:pt x="187" y="3981"/>
                  </a:cubicBezTo>
                  <a:cubicBezTo>
                    <a:pt x="67" y="3515"/>
                    <a:pt x="25" y="3033"/>
                    <a:pt x="69" y="2554"/>
                  </a:cubicBezTo>
                  <a:cubicBezTo>
                    <a:pt x="113" y="2075"/>
                    <a:pt x="240" y="1607"/>
                    <a:pt x="449" y="1172"/>
                  </a:cubicBezTo>
                  <a:cubicBezTo>
                    <a:pt x="656" y="737"/>
                    <a:pt x="939" y="339"/>
                    <a:pt x="1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2"/>
            <p:cNvSpPr/>
            <p:nvPr/>
          </p:nvSpPr>
          <p:spPr>
            <a:xfrm>
              <a:off x="1672425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4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2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8" y="5286"/>
                    <a:pt x="2834" y="5315"/>
                    <a:pt x="3080" y="5315"/>
                  </a:cubicBezTo>
                  <a:cubicBezTo>
                    <a:pt x="3562" y="5315"/>
                    <a:pt x="4041" y="5202"/>
                    <a:pt x="4478" y="4982"/>
                  </a:cubicBezTo>
                  <a:lnTo>
                    <a:pt x="4476" y="4980"/>
                  </a:lnTo>
                  <a:cubicBezTo>
                    <a:pt x="4049" y="5186"/>
                    <a:pt x="3590" y="5287"/>
                    <a:pt x="3132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7" y="4321"/>
                    <a:pt x="344" y="3705"/>
                    <a:pt x="153" y="3002"/>
                  </a:cubicBezTo>
                  <a:cubicBezTo>
                    <a:pt x="60" y="2651"/>
                    <a:pt x="32" y="2288"/>
                    <a:pt x="62" y="1928"/>
                  </a:cubicBezTo>
                  <a:cubicBezTo>
                    <a:pt x="95" y="1565"/>
                    <a:pt x="190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2"/>
            <p:cNvSpPr/>
            <p:nvPr/>
          </p:nvSpPr>
          <p:spPr>
            <a:xfrm>
              <a:off x="1713475" y="4102350"/>
              <a:ext cx="101300" cy="101275"/>
            </a:xfrm>
            <a:custGeom>
              <a:avLst/>
              <a:gdLst/>
              <a:ahLst/>
              <a:cxnLst/>
              <a:rect l="l" t="t" r="r" b="b"/>
              <a:pathLst>
                <a:path w="4052" h="4051" extrusionOk="0">
                  <a:moveTo>
                    <a:pt x="2027" y="0"/>
                  </a:moveTo>
                  <a:cubicBezTo>
                    <a:pt x="908" y="0"/>
                    <a:pt x="1" y="908"/>
                    <a:pt x="1" y="2027"/>
                  </a:cubicBezTo>
                  <a:cubicBezTo>
                    <a:pt x="1" y="3145"/>
                    <a:pt x="908" y="4051"/>
                    <a:pt x="2027" y="4051"/>
                  </a:cubicBezTo>
                  <a:cubicBezTo>
                    <a:pt x="3146" y="4051"/>
                    <a:pt x="4051" y="3145"/>
                    <a:pt x="4051" y="2027"/>
                  </a:cubicBezTo>
                  <a:cubicBezTo>
                    <a:pt x="4051" y="908"/>
                    <a:pt x="3146" y="0"/>
                    <a:pt x="2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2"/>
            <p:cNvSpPr/>
            <p:nvPr/>
          </p:nvSpPr>
          <p:spPr>
            <a:xfrm>
              <a:off x="1718100" y="4118825"/>
              <a:ext cx="71000" cy="68425"/>
            </a:xfrm>
            <a:custGeom>
              <a:avLst/>
              <a:gdLst/>
              <a:ahLst/>
              <a:cxnLst/>
              <a:rect l="l" t="t" r="r" b="b"/>
              <a:pathLst>
                <a:path w="2840" h="2737" extrusionOk="0">
                  <a:moveTo>
                    <a:pt x="1696" y="0"/>
                  </a:moveTo>
                  <a:cubicBezTo>
                    <a:pt x="1270" y="0"/>
                    <a:pt x="844" y="193"/>
                    <a:pt x="565" y="579"/>
                  </a:cubicBezTo>
                  <a:cubicBezTo>
                    <a:pt x="0" y="1355"/>
                    <a:pt x="367" y="2453"/>
                    <a:pt x="1284" y="2737"/>
                  </a:cubicBezTo>
                  <a:cubicBezTo>
                    <a:pt x="1117" y="2502"/>
                    <a:pt x="1029" y="2218"/>
                    <a:pt x="1029" y="1930"/>
                  </a:cubicBezTo>
                  <a:cubicBezTo>
                    <a:pt x="1031" y="1134"/>
                    <a:pt x="1682" y="532"/>
                    <a:pt x="2428" y="532"/>
                  </a:cubicBezTo>
                  <a:cubicBezTo>
                    <a:pt x="2563" y="532"/>
                    <a:pt x="2701" y="552"/>
                    <a:pt x="2840" y="594"/>
                  </a:cubicBezTo>
                  <a:cubicBezTo>
                    <a:pt x="2561" y="199"/>
                    <a:pt x="2128" y="0"/>
                    <a:pt x="1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2"/>
            <p:cNvSpPr/>
            <p:nvPr/>
          </p:nvSpPr>
          <p:spPr>
            <a:xfrm>
              <a:off x="1113825" y="3877900"/>
              <a:ext cx="121550" cy="112875"/>
            </a:xfrm>
            <a:custGeom>
              <a:avLst/>
              <a:gdLst/>
              <a:ahLst/>
              <a:cxnLst/>
              <a:rect l="l" t="t" r="r" b="b"/>
              <a:pathLst>
                <a:path w="4862" h="4515" extrusionOk="0">
                  <a:moveTo>
                    <a:pt x="2427" y="0"/>
                  </a:moveTo>
                  <a:cubicBezTo>
                    <a:pt x="1343" y="0"/>
                    <a:pt x="388" y="783"/>
                    <a:pt x="204" y="1888"/>
                  </a:cubicBezTo>
                  <a:cubicBezTo>
                    <a:pt x="0" y="3117"/>
                    <a:pt x="831" y="4280"/>
                    <a:pt x="2062" y="4484"/>
                  </a:cubicBezTo>
                  <a:cubicBezTo>
                    <a:pt x="2187" y="4505"/>
                    <a:pt x="2311" y="4515"/>
                    <a:pt x="2434" y="4515"/>
                  </a:cubicBezTo>
                  <a:cubicBezTo>
                    <a:pt x="3517" y="4515"/>
                    <a:pt x="4474" y="3732"/>
                    <a:pt x="4657" y="2627"/>
                  </a:cubicBezTo>
                  <a:cubicBezTo>
                    <a:pt x="4862" y="1398"/>
                    <a:pt x="4031" y="236"/>
                    <a:pt x="2800" y="31"/>
                  </a:cubicBezTo>
                  <a:cubicBezTo>
                    <a:pt x="2675" y="10"/>
                    <a:pt x="2550" y="0"/>
                    <a:pt x="2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2"/>
            <p:cNvSpPr/>
            <p:nvPr/>
          </p:nvSpPr>
          <p:spPr>
            <a:xfrm>
              <a:off x="1117000" y="3881825"/>
              <a:ext cx="115125" cy="104500"/>
            </a:xfrm>
            <a:custGeom>
              <a:avLst/>
              <a:gdLst/>
              <a:ahLst/>
              <a:cxnLst/>
              <a:rect l="l" t="t" r="r" b="b"/>
              <a:pathLst>
                <a:path w="4605" h="4180" extrusionOk="0">
                  <a:moveTo>
                    <a:pt x="2299" y="1"/>
                  </a:moveTo>
                  <a:cubicBezTo>
                    <a:pt x="1358" y="1"/>
                    <a:pt x="505" y="641"/>
                    <a:pt x="273" y="1595"/>
                  </a:cubicBezTo>
                  <a:cubicBezTo>
                    <a:pt x="1" y="2716"/>
                    <a:pt x="686" y="3848"/>
                    <a:pt x="1809" y="4120"/>
                  </a:cubicBezTo>
                  <a:cubicBezTo>
                    <a:pt x="1975" y="4161"/>
                    <a:pt x="2141" y="4180"/>
                    <a:pt x="2304" y="4180"/>
                  </a:cubicBezTo>
                  <a:cubicBezTo>
                    <a:pt x="3246" y="4180"/>
                    <a:pt x="4100" y="3539"/>
                    <a:pt x="4332" y="2584"/>
                  </a:cubicBezTo>
                  <a:cubicBezTo>
                    <a:pt x="4605" y="1463"/>
                    <a:pt x="3919" y="334"/>
                    <a:pt x="2798" y="61"/>
                  </a:cubicBezTo>
                  <a:cubicBezTo>
                    <a:pt x="2631" y="20"/>
                    <a:pt x="2464" y="1"/>
                    <a:pt x="2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2"/>
            <p:cNvSpPr/>
            <p:nvPr/>
          </p:nvSpPr>
          <p:spPr>
            <a:xfrm>
              <a:off x="1153600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49" y="0"/>
                  </a:moveTo>
                  <a:cubicBezTo>
                    <a:pt x="556" y="0"/>
                    <a:pt x="265" y="69"/>
                    <a:pt x="0" y="202"/>
                  </a:cubicBezTo>
                  <a:cubicBezTo>
                    <a:pt x="261" y="75"/>
                    <a:pt x="546" y="11"/>
                    <a:pt x="832" y="11"/>
                  </a:cubicBezTo>
                  <a:cubicBezTo>
                    <a:pt x="989" y="11"/>
                    <a:pt x="1147" y="31"/>
                    <a:pt x="1301" y="70"/>
                  </a:cubicBezTo>
                  <a:cubicBezTo>
                    <a:pt x="1963" y="241"/>
                    <a:pt x="2482" y="753"/>
                    <a:pt x="2657" y="1413"/>
                  </a:cubicBezTo>
                  <a:cubicBezTo>
                    <a:pt x="2833" y="2074"/>
                    <a:pt x="2638" y="2777"/>
                    <a:pt x="2148" y="3254"/>
                  </a:cubicBezTo>
                  <a:cubicBezTo>
                    <a:pt x="2310" y="3101"/>
                    <a:pt x="2444" y="2920"/>
                    <a:pt x="2543" y="2718"/>
                  </a:cubicBezTo>
                  <a:cubicBezTo>
                    <a:pt x="2642" y="2516"/>
                    <a:pt x="2704" y="2298"/>
                    <a:pt x="2726" y="2076"/>
                  </a:cubicBezTo>
                  <a:cubicBezTo>
                    <a:pt x="2748" y="1852"/>
                    <a:pt x="2728" y="1626"/>
                    <a:pt x="2673" y="1408"/>
                  </a:cubicBezTo>
                  <a:cubicBezTo>
                    <a:pt x="2616" y="1191"/>
                    <a:pt x="2521" y="986"/>
                    <a:pt x="2391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5" y="19"/>
                    <a:pt x="1002" y="0"/>
                    <a:pt x="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2"/>
            <p:cNvSpPr/>
            <p:nvPr/>
          </p:nvSpPr>
          <p:spPr>
            <a:xfrm>
              <a:off x="1118825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lnTo>
                    <a:pt x="921" y="0"/>
                  </a:lnTo>
                  <a:cubicBezTo>
                    <a:pt x="761" y="156"/>
                    <a:pt x="626" y="337"/>
                    <a:pt x="525" y="539"/>
                  </a:cubicBezTo>
                  <a:cubicBezTo>
                    <a:pt x="0" y="1616"/>
                    <a:pt x="600" y="2906"/>
                    <a:pt x="1763" y="3200"/>
                  </a:cubicBezTo>
                  <a:cubicBezTo>
                    <a:pt x="1870" y="3227"/>
                    <a:pt x="1982" y="3244"/>
                    <a:pt x="2095" y="3251"/>
                  </a:cubicBezTo>
                  <a:cubicBezTo>
                    <a:pt x="2139" y="3254"/>
                    <a:pt x="2183" y="3256"/>
                    <a:pt x="2227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80" y="3245"/>
                    <a:pt x="1922" y="3226"/>
                    <a:pt x="1767" y="3187"/>
                  </a:cubicBezTo>
                  <a:cubicBezTo>
                    <a:pt x="1552" y="3132"/>
                    <a:pt x="1347" y="3038"/>
                    <a:pt x="1163" y="2910"/>
                  </a:cubicBezTo>
                  <a:cubicBezTo>
                    <a:pt x="796" y="2655"/>
                    <a:pt x="530" y="2277"/>
                    <a:pt x="413" y="1844"/>
                  </a:cubicBezTo>
                  <a:cubicBezTo>
                    <a:pt x="237" y="1183"/>
                    <a:pt x="433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2"/>
            <p:cNvSpPr/>
            <p:nvPr/>
          </p:nvSpPr>
          <p:spPr>
            <a:xfrm>
              <a:off x="1130575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7" y="1"/>
                  </a:moveTo>
                  <a:cubicBezTo>
                    <a:pt x="477" y="124"/>
                    <a:pt x="370" y="269"/>
                    <a:pt x="291" y="429"/>
                  </a:cubicBezTo>
                  <a:cubicBezTo>
                    <a:pt x="211" y="592"/>
                    <a:pt x="163" y="765"/>
                    <a:pt x="145" y="943"/>
                  </a:cubicBezTo>
                  <a:cubicBezTo>
                    <a:pt x="110" y="1306"/>
                    <a:pt x="205" y="1667"/>
                    <a:pt x="411" y="1965"/>
                  </a:cubicBezTo>
                  <a:cubicBezTo>
                    <a:pt x="620" y="2262"/>
                    <a:pt x="930" y="2473"/>
                    <a:pt x="1282" y="2561"/>
                  </a:cubicBezTo>
                  <a:lnTo>
                    <a:pt x="1348" y="2576"/>
                  </a:lnTo>
                  <a:lnTo>
                    <a:pt x="1414" y="2587"/>
                  </a:lnTo>
                  <a:cubicBezTo>
                    <a:pt x="1458" y="2594"/>
                    <a:pt x="1502" y="2601"/>
                    <a:pt x="1548" y="2603"/>
                  </a:cubicBezTo>
                  <a:lnTo>
                    <a:pt x="1614" y="2605"/>
                  </a:lnTo>
                  <a:cubicBezTo>
                    <a:pt x="1638" y="2607"/>
                    <a:pt x="1660" y="2607"/>
                    <a:pt x="1682" y="2607"/>
                  </a:cubicBezTo>
                  <a:cubicBezTo>
                    <a:pt x="1726" y="2605"/>
                    <a:pt x="1772" y="2603"/>
                    <a:pt x="1816" y="2598"/>
                  </a:cubicBezTo>
                  <a:cubicBezTo>
                    <a:pt x="1994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5" y="2521"/>
                    <a:pt x="1992" y="2572"/>
                    <a:pt x="1814" y="2590"/>
                  </a:cubicBezTo>
                  <a:cubicBezTo>
                    <a:pt x="1770" y="2592"/>
                    <a:pt x="1726" y="2596"/>
                    <a:pt x="1682" y="2596"/>
                  </a:cubicBezTo>
                  <a:cubicBezTo>
                    <a:pt x="1660" y="2596"/>
                    <a:pt x="1638" y="2594"/>
                    <a:pt x="1614" y="2594"/>
                  </a:cubicBezTo>
                  <a:lnTo>
                    <a:pt x="1548" y="2592"/>
                  </a:lnTo>
                  <a:cubicBezTo>
                    <a:pt x="1504" y="2587"/>
                    <a:pt x="1460" y="2583"/>
                    <a:pt x="1416" y="2574"/>
                  </a:cubicBezTo>
                  <a:lnTo>
                    <a:pt x="1350" y="2563"/>
                  </a:lnTo>
                  <a:lnTo>
                    <a:pt x="1286" y="2548"/>
                  </a:lnTo>
                  <a:cubicBezTo>
                    <a:pt x="937" y="2460"/>
                    <a:pt x="633" y="2249"/>
                    <a:pt x="427" y="1954"/>
                  </a:cubicBezTo>
                  <a:cubicBezTo>
                    <a:pt x="0" y="1346"/>
                    <a:pt x="75" y="519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2"/>
            <p:cNvSpPr/>
            <p:nvPr/>
          </p:nvSpPr>
          <p:spPr>
            <a:xfrm>
              <a:off x="1138200" y="39162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56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17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6" y="1948"/>
                  </a:lnTo>
                  <a:lnTo>
                    <a:pt x="1067" y="1954"/>
                  </a:lnTo>
                  <a:cubicBezTo>
                    <a:pt x="1100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9" y="1970"/>
                  </a:cubicBezTo>
                  <a:cubicBezTo>
                    <a:pt x="1302" y="1967"/>
                    <a:pt x="1335" y="1965"/>
                    <a:pt x="1370" y="1963"/>
                  </a:cubicBezTo>
                  <a:cubicBezTo>
                    <a:pt x="1504" y="1945"/>
                    <a:pt x="1634" y="1906"/>
                    <a:pt x="1755" y="1844"/>
                  </a:cubicBezTo>
                  <a:lnTo>
                    <a:pt x="1755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3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2" y="1954"/>
                    <a:pt x="1166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6" y="1932"/>
                  </a:lnTo>
                  <a:lnTo>
                    <a:pt x="968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2" y="1473"/>
                  </a:cubicBezTo>
                  <a:cubicBezTo>
                    <a:pt x="1" y="1016"/>
                    <a:pt x="58" y="392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2"/>
            <p:cNvSpPr/>
            <p:nvPr/>
          </p:nvSpPr>
          <p:spPr>
            <a:xfrm>
              <a:off x="1149475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5" y="1"/>
                  </a:moveTo>
                  <a:cubicBezTo>
                    <a:pt x="337" y="1"/>
                    <a:pt x="0" y="807"/>
                    <a:pt x="473" y="1280"/>
                  </a:cubicBezTo>
                  <a:cubicBezTo>
                    <a:pt x="617" y="1424"/>
                    <a:pt x="809" y="1500"/>
                    <a:pt x="1004" y="1500"/>
                  </a:cubicBezTo>
                  <a:cubicBezTo>
                    <a:pt x="1100" y="1500"/>
                    <a:pt x="1198" y="1481"/>
                    <a:pt x="1291" y="1442"/>
                  </a:cubicBezTo>
                  <a:cubicBezTo>
                    <a:pt x="1572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2"/>
            <p:cNvSpPr/>
            <p:nvPr/>
          </p:nvSpPr>
          <p:spPr>
            <a:xfrm>
              <a:off x="1157500" y="3921525"/>
              <a:ext cx="26350" cy="25350"/>
            </a:xfrm>
            <a:custGeom>
              <a:avLst/>
              <a:gdLst/>
              <a:ahLst/>
              <a:cxnLst/>
              <a:rect l="l" t="t" r="r" b="b"/>
              <a:pathLst>
                <a:path w="1054" h="1014" extrusionOk="0">
                  <a:moveTo>
                    <a:pt x="628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7" y="908"/>
                    <a:pt x="475" y="1014"/>
                  </a:cubicBezTo>
                  <a:cubicBezTo>
                    <a:pt x="414" y="926"/>
                    <a:pt x="381" y="820"/>
                    <a:pt x="383" y="715"/>
                  </a:cubicBezTo>
                  <a:cubicBezTo>
                    <a:pt x="383" y="420"/>
                    <a:pt x="623" y="197"/>
                    <a:pt x="898" y="197"/>
                  </a:cubicBezTo>
                  <a:cubicBezTo>
                    <a:pt x="949" y="197"/>
                    <a:pt x="1001" y="204"/>
                    <a:pt x="1053" y="220"/>
                  </a:cubicBezTo>
                  <a:cubicBezTo>
                    <a:pt x="950" y="74"/>
                    <a:pt x="789" y="0"/>
                    <a:pt x="6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42"/>
            <p:cNvSpPr/>
            <p:nvPr/>
          </p:nvSpPr>
          <p:spPr>
            <a:xfrm>
              <a:off x="1762925" y="3877650"/>
              <a:ext cx="121775" cy="112900"/>
            </a:xfrm>
            <a:custGeom>
              <a:avLst/>
              <a:gdLst/>
              <a:ahLst/>
              <a:cxnLst/>
              <a:rect l="l" t="t" r="r" b="b"/>
              <a:pathLst>
                <a:path w="4871" h="4516" extrusionOk="0">
                  <a:moveTo>
                    <a:pt x="2434" y="0"/>
                  </a:moveTo>
                  <a:cubicBezTo>
                    <a:pt x="1353" y="0"/>
                    <a:pt x="398" y="778"/>
                    <a:pt x="209" y="1879"/>
                  </a:cubicBezTo>
                  <a:cubicBezTo>
                    <a:pt x="1" y="3107"/>
                    <a:pt x="827" y="4272"/>
                    <a:pt x="2056" y="4483"/>
                  </a:cubicBezTo>
                  <a:cubicBezTo>
                    <a:pt x="2183" y="4505"/>
                    <a:pt x="2311" y="4515"/>
                    <a:pt x="2436" y="4515"/>
                  </a:cubicBezTo>
                  <a:cubicBezTo>
                    <a:pt x="3517" y="4515"/>
                    <a:pt x="4473" y="3737"/>
                    <a:pt x="4660" y="2637"/>
                  </a:cubicBezTo>
                  <a:cubicBezTo>
                    <a:pt x="4871" y="1408"/>
                    <a:pt x="4044" y="241"/>
                    <a:pt x="2816" y="32"/>
                  </a:cubicBezTo>
                  <a:cubicBezTo>
                    <a:pt x="2688" y="11"/>
                    <a:pt x="2560" y="0"/>
                    <a:pt x="24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42"/>
            <p:cNvSpPr/>
            <p:nvPr/>
          </p:nvSpPr>
          <p:spPr>
            <a:xfrm>
              <a:off x="1766500" y="3881900"/>
              <a:ext cx="114700" cy="104500"/>
            </a:xfrm>
            <a:custGeom>
              <a:avLst/>
              <a:gdLst/>
              <a:ahLst/>
              <a:cxnLst/>
              <a:rect l="l" t="t" r="r" b="b"/>
              <a:pathLst>
                <a:path w="4588" h="4180" extrusionOk="0">
                  <a:moveTo>
                    <a:pt x="2293" y="1"/>
                  </a:moveTo>
                  <a:cubicBezTo>
                    <a:pt x="1758" y="1"/>
                    <a:pt x="1224" y="205"/>
                    <a:pt x="816" y="614"/>
                  </a:cubicBezTo>
                  <a:cubicBezTo>
                    <a:pt x="0" y="1429"/>
                    <a:pt x="0" y="2753"/>
                    <a:pt x="816" y="3568"/>
                  </a:cubicBezTo>
                  <a:cubicBezTo>
                    <a:pt x="1224" y="3976"/>
                    <a:pt x="1758" y="4179"/>
                    <a:pt x="2293" y="4179"/>
                  </a:cubicBezTo>
                  <a:cubicBezTo>
                    <a:pt x="2827" y="4179"/>
                    <a:pt x="3362" y="3976"/>
                    <a:pt x="3770" y="3568"/>
                  </a:cubicBezTo>
                  <a:cubicBezTo>
                    <a:pt x="4587" y="2753"/>
                    <a:pt x="4587" y="1429"/>
                    <a:pt x="3770" y="614"/>
                  </a:cubicBezTo>
                  <a:cubicBezTo>
                    <a:pt x="3362" y="205"/>
                    <a:pt x="2827" y="1"/>
                    <a:pt x="2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2"/>
            <p:cNvSpPr/>
            <p:nvPr/>
          </p:nvSpPr>
          <p:spPr>
            <a:xfrm>
              <a:off x="1802825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50" y="0"/>
                  </a:moveTo>
                  <a:cubicBezTo>
                    <a:pt x="558" y="0"/>
                    <a:pt x="266" y="69"/>
                    <a:pt x="0" y="202"/>
                  </a:cubicBezTo>
                  <a:cubicBezTo>
                    <a:pt x="263" y="75"/>
                    <a:pt x="547" y="11"/>
                    <a:pt x="833" y="11"/>
                  </a:cubicBezTo>
                  <a:cubicBezTo>
                    <a:pt x="990" y="11"/>
                    <a:pt x="1148" y="31"/>
                    <a:pt x="1303" y="70"/>
                  </a:cubicBezTo>
                  <a:cubicBezTo>
                    <a:pt x="1965" y="241"/>
                    <a:pt x="2481" y="753"/>
                    <a:pt x="2659" y="1413"/>
                  </a:cubicBezTo>
                  <a:cubicBezTo>
                    <a:pt x="2833" y="2074"/>
                    <a:pt x="2640" y="2777"/>
                    <a:pt x="2150" y="3254"/>
                  </a:cubicBezTo>
                  <a:cubicBezTo>
                    <a:pt x="2310" y="3101"/>
                    <a:pt x="2444" y="2920"/>
                    <a:pt x="2545" y="2718"/>
                  </a:cubicBezTo>
                  <a:cubicBezTo>
                    <a:pt x="2642" y="2516"/>
                    <a:pt x="2703" y="2298"/>
                    <a:pt x="2725" y="2076"/>
                  </a:cubicBezTo>
                  <a:cubicBezTo>
                    <a:pt x="2747" y="1852"/>
                    <a:pt x="2730" y="1626"/>
                    <a:pt x="2675" y="1408"/>
                  </a:cubicBezTo>
                  <a:cubicBezTo>
                    <a:pt x="2618" y="1191"/>
                    <a:pt x="2521" y="986"/>
                    <a:pt x="2394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6" y="19"/>
                    <a:pt x="1003" y="0"/>
                    <a:pt x="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2"/>
            <p:cNvSpPr/>
            <p:nvPr/>
          </p:nvSpPr>
          <p:spPr>
            <a:xfrm>
              <a:off x="1768100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cubicBezTo>
                    <a:pt x="758" y="156"/>
                    <a:pt x="624" y="337"/>
                    <a:pt x="525" y="539"/>
                  </a:cubicBezTo>
                  <a:cubicBezTo>
                    <a:pt x="0" y="1618"/>
                    <a:pt x="598" y="2906"/>
                    <a:pt x="1763" y="3200"/>
                  </a:cubicBezTo>
                  <a:cubicBezTo>
                    <a:pt x="1870" y="3227"/>
                    <a:pt x="1983" y="3244"/>
                    <a:pt x="2095" y="3251"/>
                  </a:cubicBezTo>
                  <a:cubicBezTo>
                    <a:pt x="2139" y="3254"/>
                    <a:pt x="2183" y="3256"/>
                    <a:pt x="2228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79" y="3245"/>
                    <a:pt x="1922" y="3226"/>
                    <a:pt x="1767" y="3187"/>
                  </a:cubicBezTo>
                  <a:cubicBezTo>
                    <a:pt x="1552" y="3132"/>
                    <a:pt x="1345" y="3038"/>
                    <a:pt x="1163" y="2910"/>
                  </a:cubicBezTo>
                  <a:cubicBezTo>
                    <a:pt x="794" y="2655"/>
                    <a:pt x="528" y="2277"/>
                    <a:pt x="411" y="1844"/>
                  </a:cubicBezTo>
                  <a:cubicBezTo>
                    <a:pt x="235" y="1183"/>
                    <a:pt x="431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2"/>
            <p:cNvSpPr/>
            <p:nvPr/>
          </p:nvSpPr>
          <p:spPr>
            <a:xfrm>
              <a:off x="1779800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9" y="1"/>
                  </a:moveTo>
                  <a:lnTo>
                    <a:pt x="609" y="1"/>
                  </a:lnTo>
                  <a:cubicBezTo>
                    <a:pt x="479" y="124"/>
                    <a:pt x="372" y="269"/>
                    <a:pt x="293" y="429"/>
                  </a:cubicBezTo>
                  <a:cubicBezTo>
                    <a:pt x="213" y="592"/>
                    <a:pt x="163" y="765"/>
                    <a:pt x="145" y="943"/>
                  </a:cubicBezTo>
                  <a:cubicBezTo>
                    <a:pt x="112" y="1306"/>
                    <a:pt x="207" y="1667"/>
                    <a:pt x="413" y="1965"/>
                  </a:cubicBezTo>
                  <a:cubicBezTo>
                    <a:pt x="622" y="2262"/>
                    <a:pt x="930" y="2473"/>
                    <a:pt x="1284" y="2561"/>
                  </a:cubicBezTo>
                  <a:lnTo>
                    <a:pt x="1350" y="2576"/>
                  </a:lnTo>
                  <a:lnTo>
                    <a:pt x="1416" y="2587"/>
                  </a:lnTo>
                  <a:cubicBezTo>
                    <a:pt x="1460" y="2594"/>
                    <a:pt x="1504" y="2601"/>
                    <a:pt x="1548" y="2603"/>
                  </a:cubicBezTo>
                  <a:lnTo>
                    <a:pt x="1616" y="2605"/>
                  </a:lnTo>
                  <a:cubicBezTo>
                    <a:pt x="1638" y="2607"/>
                    <a:pt x="1660" y="2607"/>
                    <a:pt x="1684" y="2607"/>
                  </a:cubicBezTo>
                  <a:cubicBezTo>
                    <a:pt x="1728" y="2605"/>
                    <a:pt x="1772" y="2603"/>
                    <a:pt x="1818" y="2598"/>
                  </a:cubicBezTo>
                  <a:cubicBezTo>
                    <a:pt x="1996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7" y="2521"/>
                    <a:pt x="1994" y="2572"/>
                    <a:pt x="1816" y="2590"/>
                  </a:cubicBezTo>
                  <a:cubicBezTo>
                    <a:pt x="1772" y="2592"/>
                    <a:pt x="1728" y="2596"/>
                    <a:pt x="1682" y="2596"/>
                  </a:cubicBezTo>
                  <a:cubicBezTo>
                    <a:pt x="1660" y="2596"/>
                    <a:pt x="1638" y="2594"/>
                    <a:pt x="1616" y="2594"/>
                  </a:cubicBezTo>
                  <a:lnTo>
                    <a:pt x="1550" y="2592"/>
                  </a:lnTo>
                  <a:cubicBezTo>
                    <a:pt x="1506" y="2587"/>
                    <a:pt x="1460" y="2583"/>
                    <a:pt x="1418" y="2574"/>
                  </a:cubicBezTo>
                  <a:lnTo>
                    <a:pt x="1352" y="2563"/>
                  </a:lnTo>
                  <a:lnTo>
                    <a:pt x="1286" y="2548"/>
                  </a:lnTo>
                  <a:cubicBezTo>
                    <a:pt x="939" y="2460"/>
                    <a:pt x="633" y="2249"/>
                    <a:pt x="429" y="1954"/>
                  </a:cubicBezTo>
                  <a:cubicBezTo>
                    <a:pt x="0" y="1346"/>
                    <a:pt x="77" y="519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2"/>
            <p:cNvSpPr/>
            <p:nvPr/>
          </p:nvSpPr>
          <p:spPr>
            <a:xfrm>
              <a:off x="1787475" y="39162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58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20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4" y="1948"/>
                  </a:lnTo>
                  <a:lnTo>
                    <a:pt x="1065" y="1954"/>
                  </a:lnTo>
                  <a:cubicBezTo>
                    <a:pt x="1098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7" y="1970"/>
                  </a:cubicBezTo>
                  <a:cubicBezTo>
                    <a:pt x="1302" y="1967"/>
                    <a:pt x="1335" y="1965"/>
                    <a:pt x="1368" y="1963"/>
                  </a:cubicBezTo>
                  <a:cubicBezTo>
                    <a:pt x="1502" y="1945"/>
                    <a:pt x="1634" y="1906"/>
                    <a:pt x="1753" y="1844"/>
                  </a:cubicBezTo>
                  <a:lnTo>
                    <a:pt x="1753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5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5" y="1954"/>
                    <a:pt x="1168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9" y="1932"/>
                  </a:lnTo>
                  <a:lnTo>
                    <a:pt x="970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4" y="1473"/>
                  </a:cubicBezTo>
                  <a:cubicBezTo>
                    <a:pt x="1" y="1016"/>
                    <a:pt x="58" y="392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2"/>
            <p:cNvSpPr/>
            <p:nvPr/>
          </p:nvSpPr>
          <p:spPr>
            <a:xfrm>
              <a:off x="1798750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3" y="1"/>
                  </a:moveTo>
                  <a:cubicBezTo>
                    <a:pt x="335" y="1"/>
                    <a:pt x="1" y="807"/>
                    <a:pt x="473" y="1280"/>
                  </a:cubicBezTo>
                  <a:cubicBezTo>
                    <a:pt x="617" y="1424"/>
                    <a:pt x="808" y="1500"/>
                    <a:pt x="1003" y="1500"/>
                  </a:cubicBezTo>
                  <a:cubicBezTo>
                    <a:pt x="1100" y="1500"/>
                    <a:pt x="1197" y="1481"/>
                    <a:pt x="1291" y="1442"/>
                  </a:cubicBezTo>
                  <a:cubicBezTo>
                    <a:pt x="1570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2"/>
            <p:cNvSpPr/>
            <p:nvPr/>
          </p:nvSpPr>
          <p:spPr>
            <a:xfrm>
              <a:off x="1806775" y="3921525"/>
              <a:ext cx="26275" cy="25350"/>
            </a:xfrm>
            <a:custGeom>
              <a:avLst/>
              <a:gdLst/>
              <a:ahLst/>
              <a:cxnLst/>
              <a:rect l="l" t="t" r="r" b="b"/>
              <a:pathLst>
                <a:path w="1051" h="1014" extrusionOk="0">
                  <a:moveTo>
                    <a:pt x="627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4" y="908"/>
                    <a:pt x="475" y="1014"/>
                  </a:cubicBezTo>
                  <a:cubicBezTo>
                    <a:pt x="414" y="926"/>
                    <a:pt x="381" y="820"/>
                    <a:pt x="381" y="715"/>
                  </a:cubicBezTo>
                  <a:cubicBezTo>
                    <a:pt x="382" y="420"/>
                    <a:pt x="623" y="197"/>
                    <a:pt x="897" y="197"/>
                  </a:cubicBezTo>
                  <a:cubicBezTo>
                    <a:pt x="948" y="197"/>
                    <a:pt x="999" y="204"/>
                    <a:pt x="1051" y="220"/>
                  </a:cubicBezTo>
                  <a:cubicBezTo>
                    <a:pt x="948" y="74"/>
                    <a:pt x="787" y="0"/>
                    <a:pt x="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42"/>
            <p:cNvSpPr/>
            <p:nvPr/>
          </p:nvSpPr>
          <p:spPr>
            <a:xfrm>
              <a:off x="1411175" y="4033725"/>
              <a:ext cx="176075" cy="72000"/>
            </a:xfrm>
            <a:custGeom>
              <a:avLst/>
              <a:gdLst/>
              <a:ahLst/>
              <a:cxnLst/>
              <a:rect l="l" t="t" r="r" b="b"/>
              <a:pathLst>
                <a:path w="7043" h="2880" extrusionOk="0">
                  <a:moveTo>
                    <a:pt x="0" y="0"/>
                  </a:moveTo>
                  <a:lnTo>
                    <a:pt x="0" y="2627"/>
                  </a:lnTo>
                  <a:cubicBezTo>
                    <a:pt x="0" y="2767"/>
                    <a:pt x="115" y="2879"/>
                    <a:pt x="253" y="2879"/>
                  </a:cubicBezTo>
                  <a:lnTo>
                    <a:pt x="6787" y="2879"/>
                  </a:lnTo>
                  <a:cubicBezTo>
                    <a:pt x="6928" y="2879"/>
                    <a:pt x="7042" y="2767"/>
                    <a:pt x="7042" y="2627"/>
                  </a:cubicBezTo>
                  <a:lnTo>
                    <a:pt x="7042" y="0"/>
                  </a:lnTo>
                  <a:lnTo>
                    <a:pt x="5910" y="0"/>
                  </a:lnTo>
                  <a:lnTo>
                    <a:pt x="4825" y="1748"/>
                  </a:lnTo>
                  <a:lnTo>
                    <a:pt x="2216" y="1748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2"/>
            <p:cNvSpPr/>
            <p:nvPr/>
          </p:nvSpPr>
          <p:spPr>
            <a:xfrm>
              <a:off x="1415525" y="4057075"/>
              <a:ext cx="167150" cy="44700"/>
            </a:xfrm>
            <a:custGeom>
              <a:avLst/>
              <a:gdLst/>
              <a:ahLst/>
              <a:cxnLst/>
              <a:rect l="l" t="t" r="r" b="b"/>
              <a:pathLst>
                <a:path w="6686" h="1788" extrusionOk="0">
                  <a:moveTo>
                    <a:pt x="6686" y="1526"/>
                  </a:moveTo>
                  <a:cubicBezTo>
                    <a:pt x="6686" y="1530"/>
                    <a:pt x="6686" y="1533"/>
                    <a:pt x="6686" y="1537"/>
                  </a:cubicBezTo>
                  <a:lnTo>
                    <a:pt x="6686" y="1537"/>
                  </a:lnTo>
                  <a:cubicBezTo>
                    <a:pt x="6686" y="1533"/>
                    <a:pt x="6686" y="1530"/>
                    <a:pt x="6686" y="1526"/>
                  </a:cubicBezTo>
                  <a:close/>
                  <a:moveTo>
                    <a:pt x="7" y="0"/>
                  </a:moveTo>
                  <a:lnTo>
                    <a:pt x="0" y="1240"/>
                  </a:lnTo>
                  <a:lnTo>
                    <a:pt x="0" y="1550"/>
                  </a:lnTo>
                  <a:cubicBezTo>
                    <a:pt x="0" y="1603"/>
                    <a:pt x="20" y="1653"/>
                    <a:pt x="53" y="1695"/>
                  </a:cubicBezTo>
                  <a:cubicBezTo>
                    <a:pt x="84" y="1734"/>
                    <a:pt x="130" y="1763"/>
                    <a:pt x="180" y="1776"/>
                  </a:cubicBezTo>
                  <a:cubicBezTo>
                    <a:pt x="207" y="1783"/>
                    <a:pt x="231" y="1785"/>
                    <a:pt x="257" y="1785"/>
                  </a:cubicBezTo>
                  <a:lnTo>
                    <a:pt x="800" y="1785"/>
                  </a:lnTo>
                  <a:lnTo>
                    <a:pt x="3277" y="1787"/>
                  </a:lnTo>
                  <a:lnTo>
                    <a:pt x="5754" y="1785"/>
                  </a:lnTo>
                  <a:lnTo>
                    <a:pt x="6374" y="1785"/>
                  </a:lnTo>
                  <a:cubicBezTo>
                    <a:pt x="6386" y="1784"/>
                    <a:pt x="6399" y="1784"/>
                    <a:pt x="6412" y="1784"/>
                  </a:cubicBezTo>
                  <a:cubicBezTo>
                    <a:pt x="6450" y="1784"/>
                    <a:pt x="6490" y="1784"/>
                    <a:pt x="6527" y="1770"/>
                  </a:cubicBezTo>
                  <a:cubicBezTo>
                    <a:pt x="6576" y="1752"/>
                    <a:pt x="6618" y="1719"/>
                    <a:pt x="6646" y="1675"/>
                  </a:cubicBezTo>
                  <a:cubicBezTo>
                    <a:pt x="6673" y="1634"/>
                    <a:pt x="6686" y="1586"/>
                    <a:pt x="6686" y="1537"/>
                  </a:cubicBezTo>
                  <a:lnTo>
                    <a:pt x="6686" y="1537"/>
                  </a:lnTo>
                  <a:cubicBezTo>
                    <a:pt x="6686" y="1586"/>
                    <a:pt x="6673" y="1632"/>
                    <a:pt x="6646" y="1673"/>
                  </a:cubicBezTo>
                  <a:cubicBezTo>
                    <a:pt x="6618" y="1717"/>
                    <a:pt x="6578" y="1750"/>
                    <a:pt x="6527" y="1767"/>
                  </a:cubicBezTo>
                  <a:cubicBezTo>
                    <a:pt x="6497" y="1779"/>
                    <a:pt x="6462" y="1781"/>
                    <a:pt x="6427" y="1781"/>
                  </a:cubicBezTo>
                  <a:cubicBezTo>
                    <a:pt x="6410" y="1781"/>
                    <a:pt x="6393" y="1781"/>
                    <a:pt x="6376" y="1781"/>
                  </a:cubicBezTo>
                  <a:lnTo>
                    <a:pt x="5756" y="1781"/>
                  </a:lnTo>
                  <a:lnTo>
                    <a:pt x="3279" y="1778"/>
                  </a:lnTo>
                  <a:lnTo>
                    <a:pt x="802" y="1781"/>
                  </a:lnTo>
                  <a:lnTo>
                    <a:pt x="262" y="1781"/>
                  </a:lnTo>
                  <a:cubicBezTo>
                    <a:pt x="257" y="1781"/>
                    <a:pt x="252" y="1781"/>
                    <a:pt x="247" y="1781"/>
                  </a:cubicBezTo>
                  <a:cubicBezTo>
                    <a:pt x="226" y="1781"/>
                    <a:pt x="204" y="1778"/>
                    <a:pt x="185" y="1774"/>
                  </a:cubicBezTo>
                  <a:cubicBezTo>
                    <a:pt x="134" y="1761"/>
                    <a:pt x="90" y="1732"/>
                    <a:pt x="57" y="1690"/>
                  </a:cubicBezTo>
                  <a:cubicBezTo>
                    <a:pt x="24" y="1651"/>
                    <a:pt x="7" y="1600"/>
                    <a:pt x="7" y="1550"/>
                  </a:cubicBezTo>
                  <a:lnTo>
                    <a:pt x="7" y="124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2"/>
            <p:cNvSpPr/>
            <p:nvPr/>
          </p:nvSpPr>
          <p:spPr>
            <a:xfrm>
              <a:off x="1411175" y="3989100"/>
              <a:ext cx="176075" cy="88325"/>
            </a:xfrm>
            <a:custGeom>
              <a:avLst/>
              <a:gdLst/>
              <a:ahLst/>
              <a:cxnLst/>
              <a:rect l="l" t="t" r="r" b="b"/>
              <a:pathLst>
                <a:path w="7043" h="3533" extrusionOk="0">
                  <a:moveTo>
                    <a:pt x="1492" y="1"/>
                  </a:moveTo>
                  <a:cubicBezTo>
                    <a:pt x="1406" y="1"/>
                    <a:pt x="1332" y="59"/>
                    <a:pt x="1315" y="146"/>
                  </a:cubicBezTo>
                  <a:lnTo>
                    <a:pt x="1275" y="412"/>
                  </a:lnTo>
                  <a:lnTo>
                    <a:pt x="253" y="412"/>
                  </a:lnTo>
                  <a:cubicBezTo>
                    <a:pt x="115" y="412"/>
                    <a:pt x="0" y="526"/>
                    <a:pt x="0" y="667"/>
                  </a:cubicBezTo>
                  <a:lnTo>
                    <a:pt x="0" y="1785"/>
                  </a:lnTo>
                  <a:lnTo>
                    <a:pt x="1132" y="1785"/>
                  </a:lnTo>
                  <a:lnTo>
                    <a:pt x="2216" y="3533"/>
                  </a:lnTo>
                  <a:lnTo>
                    <a:pt x="4827" y="3533"/>
                  </a:lnTo>
                  <a:lnTo>
                    <a:pt x="5910" y="1785"/>
                  </a:lnTo>
                  <a:lnTo>
                    <a:pt x="7042" y="1785"/>
                  </a:lnTo>
                  <a:lnTo>
                    <a:pt x="7042" y="667"/>
                  </a:lnTo>
                  <a:cubicBezTo>
                    <a:pt x="7042" y="526"/>
                    <a:pt x="6930" y="412"/>
                    <a:pt x="6789" y="412"/>
                  </a:cubicBezTo>
                  <a:lnTo>
                    <a:pt x="5770" y="412"/>
                  </a:lnTo>
                  <a:lnTo>
                    <a:pt x="5728" y="146"/>
                  </a:lnTo>
                  <a:cubicBezTo>
                    <a:pt x="5713" y="59"/>
                    <a:pt x="5638" y="1"/>
                    <a:pt x="5552" y="1"/>
                  </a:cubicBezTo>
                  <a:cubicBezTo>
                    <a:pt x="5551" y="1"/>
                    <a:pt x="5549" y="1"/>
                    <a:pt x="5548" y="1"/>
                  </a:cubicBezTo>
                  <a:lnTo>
                    <a:pt x="1497" y="1"/>
                  </a:lnTo>
                  <a:cubicBezTo>
                    <a:pt x="1496" y="1"/>
                    <a:pt x="1494" y="1"/>
                    <a:pt x="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2"/>
            <p:cNvSpPr/>
            <p:nvPr/>
          </p:nvSpPr>
          <p:spPr>
            <a:xfrm>
              <a:off x="1443050" y="3999425"/>
              <a:ext cx="112325" cy="24150"/>
            </a:xfrm>
            <a:custGeom>
              <a:avLst/>
              <a:gdLst/>
              <a:ahLst/>
              <a:cxnLst/>
              <a:rect l="l" t="t" r="r" b="b"/>
              <a:pathLst>
                <a:path w="4493" h="966" extrusionOk="0">
                  <a:moveTo>
                    <a:pt x="0" y="1"/>
                  </a:moveTo>
                  <a:lnTo>
                    <a:pt x="202" y="961"/>
                  </a:lnTo>
                  <a:cubicBezTo>
                    <a:pt x="202" y="964"/>
                    <a:pt x="205" y="964"/>
                    <a:pt x="205" y="964"/>
                  </a:cubicBezTo>
                  <a:lnTo>
                    <a:pt x="2246" y="966"/>
                  </a:lnTo>
                  <a:lnTo>
                    <a:pt x="4288" y="964"/>
                  </a:lnTo>
                  <a:cubicBezTo>
                    <a:pt x="4288" y="964"/>
                    <a:pt x="4288" y="964"/>
                    <a:pt x="4290" y="961"/>
                  </a:cubicBezTo>
                  <a:lnTo>
                    <a:pt x="4492" y="1"/>
                  </a:lnTo>
                  <a:lnTo>
                    <a:pt x="4284" y="957"/>
                  </a:lnTo>
                  <a:lnTo>
                    <a:pt x="4284" y="957"/>
                  </a:lnTo>
                  <a:lnTo>
                    <a:pt x="2246" y="955"/>
                  </a:lnTo>
                  <a:lnTo>
                    <a:pt x="208" y="957"/>
                  </a:lnTo>
                  <a:lnTo>
                    <a:pt x="208" y="9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42"/>
            <p:cNvSpPr/>
            <p:nvPr/>
          </p:nvSpPr>
          <p:spPr>
            <a:xfrm>
              <a:off x="1415625" y="4004525"/>
              <a:ext cx="6950" cy="6575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133" y="1"/>
                  </a:moveTo>
                  <a:cubicBezTo>
                    <a:pt x="66" y="1"/>
                    <a:pt x="0" y="52"/>
                    <a:pt x="0" y="131"/>
                  </a:cubicBezTo>
                  <a:cubicBezTo>
                    <a:pt x="0" y="210"/>
                    <a:pt x="66" y="262"/>
                    <a:pt x="133" y="262"/>
                  </a:cubicBezTo>
                  <a:cubicBezTo>
                    <a:pt x="166" y="262"/>
                    <a:pt x="198" y="250"/>
                    <a:pt x="225" y="223"/>
                  </a:cubicBezTo>
                  <a:cubicBezTo>
                    <a:pt x="277" y="173"/>
                    <a:pt x="277" y="89"/>
                    <a:pt x="225" y="39"/>
                  </a:cubicBezTo>
                  <a:cubicBezTo>
                    <a:pt x="198" y="12"/>
                    <a:pt x="166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1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2"/>
            <p:cNvSpPr/>
            <p:nvPr/>
          </p:nvSpPr>
          <p:spPr>
            <a:xfrm>
              <a:off x="1423325" y="4057225"/>
              <a:ext cx="6600" cy="6625"/>
            </a:xfrm>
            <a:custGeom>
              <a:avLst/>
              <a:gdLst/>
              <a:ahLst/>
              <a:cxnLst/>
              <a:rect l="l" t="t" r="r" b="b"/>
              <a:pathLst>
                <a:path w="264" h="265" extrusionOk="0">
                  <a:moveTo>
                    <a:pt x="132" y="1"/>
                  </a:moveTo>
                  <a:cubicBezTo>
                    <a:pt x="59" y="1"/>
                    <a:pt x="0" y="60"/>
                    <a:pt x="0" y="133"/>
                  </a:cubicBezTo>
                  <a:cubicBezTo>
                    <a:pt x="0" y="205"/>
                    <a:pt x="59" y="265"/>
                    <a:pt x="132" y="265"/>
                  </a:cubicBezTo>
                  <a:cubicBezTo>
                    <a:pt x="205" y="265"/>
                    <a:pt x="264" y="205"/>
                    <a:pt x="264" y="133"/>
                  </a:cubicBezTo>
                  <a:cubicBezTo>
                    <a:pt x="264" y="60"/>
                    <a:pt x="205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"/>
                  </a:moveTo>
                  <a:lnTo>
                    <a:pt x="0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42"/>
                  </a:moveTo>
                  <a:lnTo>
                    <a:pt x="0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2"/>
            <p:cNvSpPr/>
            <p:nvPr/>
          </p:nvSpPr>
          <p:spPr>
            <a:xfrm>
              <a:off x="1568475" y="4057225"/>
              <a:ext cx="6575" cy="6625"/>
            </a:xfrm>
            <a:custGeom>
              <a:avLst/>
              <a:gdLst/>
              <a:ahLst/>
              <a:cxnLst/>
              <a:rect l="l" t="t" r="r" b="b"/>
              <a:pathLst>
                <a:path w="263" h="265" extrusionOk="0">
                  <a:moveTo>
                    <a:pt x="133" y="1"/>
                  </a:moveTo>
                  <a:cubicBezTo>
                    <a:pt x="60" y="1"/>
                    <a:pt x="1" y="60"/>
                    <a:pt x="1" y="133"/>
                  </a:cubicBezTo>
                  <a:cubicBezTo>
                    <a:pt x="1" y="205"/>
                    <a:pt x="60" y="265"/>
                    <a:pt x="133" y="265"/>
                  </a:cubicBezTo>
                  <a:cubicBezTo>
                    <a:pt x="205" y="265"/>
                    <a:pt x="262" y="205"/>
                    <a:pt x="262" y="133"/>
                  </a:cubicBezTo>
                  <a:cubicBezTo>
                    <a:pt x="262" y="60"/>
                    <a:pt x="205" y="1"/>
                    <a:pt x="1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"/>
                  </a:moveTo>
                  <a:lnTo>
                    <a:pt x="1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42"/>
                  </a:moveTo>
                  <a:lnTo>
                    <a:pt x="1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2"/>
            <p:cNvSpPr/>
            <p:nvPr/>
          </p:nvSpPr>
          <p:spPr>
            <a:xfrm>
              <a:off x="1495900" y="3992850"/>
              <a:ext cx="6625" cy="6550"/>
            </a:xfrm>
            <a:custGeom>
              <a:avLst/>
              <a:gdLst/>
              <a:ahLst/>
              <a:cxnLst/>
              <a:rect l="l" t="t" r="r" b="b"/>
              <a:pathLst>
                <a:path w="265" h="262" extrusionOk="0">
                  <a:moveTo>
                    <a:pt x="132" y="0"/>
                  </a:moveTo>
                  <a:cubicBezTo>
                    <a:pt x="60" y="0"/>
                    <a:pt x="0" y="60"/>
                    <a:pt x="0" y="132"/>
                  </a:cubicBezTo>
                  <a:cubicBezTo>
                    <a:pt x="0" y="205"/>
                    <a:pt x="60" y="262"/>
                    <a:pt x="132" y="262"/>
                  </a:cubicBezTo>
                  <a:cubicBezTo>
                    <a:pt x="205" y="262"/>
                    <a:pt x="264" y="205"/>
                    <a:pt x="264" y="132"/>
                  </a:cubicBezTo>
                  <a:cubicBezTo>
                    <a:pt x="264" y="60"/>
                    <a:pt x="205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0"/>
                  </a:moveTo>
                  <a:lnTo>
                    <a:pt x="1" y="14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141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2"/>
            <p:cNvSpPr/>
            <p:nvPr/>
          </p:nvSpPr>
          <p:spPr>
            <a:xfrm>
              <a:off x="1576175" y="4004525"/>
              <a:ext cx="6900" cy="6575"/>
            </a:xfrm>
            <a:custGeom>
              <a:avLst/>
              <a:gdLst/>
              <a:ahLst/>
              <a:cxnLst/>
              <a:rect l="l" t="t" r="r" b="b"/>
              <a:pathLst>
                <a:path w="276" h="263" extrusionOk="0">
                  <a:moveTo>
                    <a:pt x="132" y="1"/>
                  </a:moveTo>
                  <a:cubicBezTo>
                    <a:pt x="65" y="1"/>
                    <a:pt x="0" y="52"/>
                    <a:pt x="0" y="131"/>
                  </a:cubicBezTo>
                  <a:cubicBezTo>
                    <a:pt x="0" y="210"/>
                    <a:pt x="65" y="262"/>
                    <a:pt x="132" y="262"/>
                  </a:cubicBezTo>
                  <a:cubicBezTo>
                    <a:pt x="164" y="262"/>
                    <a:pt x="197" y="250"/>
                    <a:pt x="225" y="223"/>
                  </a:cubicBezTo>
                  <a:cubicBezTo>
                    <a:pt x="275" y="173"/>
                    <a:pt x="275" y="89"/>
                    <a:pt x="225" y="39"/>
                  </a:cubicBezTo>
                  <a:cubicBezTo>
                    <a:pt x="198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0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0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42"/>
            <p:cNvSpPr/>
            <p:nvPr/>
          </p:nvSpPr>
          <p:spPr>
            <a:xfrm>
              <a:off x="1411075" y="4042400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4"/>
                  </a:lnTo>
                  <a:lnTo>
                    <a:pt x="2229" y="1715"/>
                  </a:lnTo>
                  <a:cubicBezTo>
                    <a:pt x="2231" y="1717"/>
                    <a:pt x="2231" y="1717"/>
                    <a:pt x="2233" y="1717"/>
                  </a:cubicBezTo>
                  <a:lnTo>
                    <a:pt x="3419" y="1717"/>
                  </a:lnTo>
                  <a:cubicBezTo>
                    <a:pt x="3419" y="1719"/>
                    <a:pt x="3421" y="1719"/>
                    <a:pt x="3422" y="1719"/>
                  </a:cubicBezTo>
                  <a:lnTo>
                    <a:pt x="3620" y="1719"/>
                  </a:lnTo>
                  <a:cubicBezTo>
                    <a:pt x="3621" y="1719"/>
                    <a:pt x="3622" y="1718"/>
                    <a:pt x="3622" y="1717"/>
                  </a:cubicBez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4"/>
                  </a:lnTo>
                  <a:lnTo>
                    <a:pt x="6998" y="34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2"/>
            <p:cNvSpPr/>
            <p:nvPr/>
          </p:nvSpPr>
          <p:spPr>
            <a:xfrm>
              <a:off x="1456075" y="4032575"/>
              <a:ext cx="86275" cy="27975"/>
            </a:xfrm>
            <a:custGeom>
              <a:avLst/>
              <a:gdLst/>
              <a:ahLst/>
              <a:cxnLst/>
              <a:rect l="l" t="t" r="r" b="b"/>
              <a:pathLst>
                <a:path w="3451" h="1119" extrusionOk="0">
                  <a:moveTo>
                    <a:pt x="95" y="0"/>
                  </a:moveTo>
                  <a:cubicBezTo>
                    <a:pt x="42" y="0"/>
                    <a:pt x="0" y="42"/>
                    <a:pt x="0" y="95"/>
                  </a:cubicBezTo>
                  <a:lnTo>
                    <a:pt x="0" y="1024"/>
                  </a:lnTo>
                  <a:cubicBezTo>
                    <a:pt x="0" y="1077"/>
                    <a:pt x="42" y="1119"/>
                    <a:pt x="95" y="1119"/>
                  </a:cubicBezTo>
                  <a:lnTo>
                    <a:pt x="3356" y="1119"/>
                  </a:lnTo>
                  <a:cubicBezTo>
                    <a:pt x="3409" y="1119"/>
                    <a:pt x="3451" y="1077"/>
                    <a:pt x="3451" y="1024"/>
                  </a:cubicBezTo>
                  <a:lnTo>
                    <a:pt x="3451" y="95"/>
                  </a:lnTo>
                  <a:cubicBezTo>
                    <a:pt x="3451" y="42"/>
                    <a:pt x="3409" y="0"/>
                    <a:pt x="3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2"/>
            <p:cNvSpPr/>
            <p:nvPr/>
          </p:nvSpPr>
          <p:spPr>
            <a:xfrm>
              <a:off x="146062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1" y="1"/>
                    <a:pt x="0" y="156"/>
                    <a:pt x="0" y="388"/>
                  </a:cubicBezTo>
                  <a:cubicBezTo>
                    <a:pt x="0" y="603"/>
                    <a:pt x="174" y="774"/>
                    <a:pt x="387" y="774"/>
                  </a:cubicBezTo>
                  <a:cubicBezTo>
                    <a:pt x="732" y="774"/>
                    <a:pt x="904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2"/>
            <p:cNvSpPr/>
            <p:nvPr/>
          </p:nvSpPr>
          <p:spPr>
            <a:xfrm>
              <a:off x="1470300" y="4035975"/>
              <a:ext cx="11675" cy="18375"/>
            </a:xfrm>
            <a:custGeom>
              <a:avLst/>
              <a:gdLst/>
              <a:ahLst/>
              <a:cxnLst/>
              <a:rect l="l" t="t" r="r" b="b"/>
              <a:pathLst>
                <a:path w="467" h="735" extrusionOk="0">
                  <a:moveTo>
                    <a:pt x="0" y="0"/>
                  </a:moveTo>
                  <a:cubicBezTo>
                    <a:pt x="86" y="3"/>
                    <a:pt x="167" y="25"/>
                    <a:pt x="240" y="69"/>
                  </a:cubicBezTo>
                  <a:cubicBezTo>
                    <a:pt x="277" y="93"/>
                    <a:pt x="310" y="119"/>
                    <a:pt x="337" y="152"/>
                  </a:cubicBezTo>
                  <a:cubicBezTo>
                    <a:pt x="352" y="167"/>
                    <a:pt x="365" y="183"/>
                    <a:pt x="376" y="200"/>
                  </a:cubicBezTo>
                  <a:cubicBezTo>
                    <a:pt x="387" y="218"/>
                    <a:pt x="398" y="238"/>
                    <a:pt x="407" y="255"/>
                  </a:cubicBezTo>
                  <a:cubicBezTo>
                    <a:pt x="446" y="332"/>
                    <a:pt x="462" y="418"/>
                    <a:pt x="453" y="502"/>
                  </a:cubicBezTo>
                  <a:cubicBezTo>
                    <a:pt x="446" y="587"/>
                    <a:pt x="416" y="666"/>
                    <a:pt x="363" y="734"/>
                  </a:cubicBezTo>
                  <a:cubicBezTo>
                    <a:pt x="416" y="669"/>
                    <a:pt x="449" y="587"/>
                    <a:pt x="457" y="502"/>
                  </a:cubicBezTo>
                  <a:cubicBezTo>
                    <a:pt x="466" y="418"/>
                    <a:pt x="451" y="332"/>
                    <a:pt x="413" y="255"/>
                  </a:cubicBezTo>
                  <a:cubicBezTo>
                    <a:pt x="402" y="236"/>
                    <a:pt x="391" y="218"/>
                    <a:pt x="380" y="200"/>
                  </a:cubicBezTo>
                  <a:cubicBezTo>
                    <a:pt x="367" y="183"/>
                    <a:pt x="354" y="165"/>
                    <a:pt x="341" y="150"/>
                  </a:cubicBezTo>
                  <a:cubicBezTo>
                    <a:pt x="312" y="119"/>
                    <a:pt x="279" y="91"/>
                    <a:pt x="242" y="69"/>
                  </a:cubicBezTo>
                  <a:cubicBezTo>
                    <a:pt x="169" y="25"/>
                    <a:pt x="8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42"/>
            <p:cNvSpPr/>
            <p:nvPr/>
          </p:nvSpPr>
          <p:spPr>
            <a:xfrm>
              <a:off x="1461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91" y="1"/>
                  </a:moveTo>
                  <a:cubicBezTo>
                    <a:pt x="278" y="3"/>
                    <a:pt x="269" y="14"/>
                    <a:pt x="273" y="25"/>
                  </a:cubicBezTo>
                  <a:lnTo>
                    <a:pt x="300" y="115"/>
                  </a:lnTo>
                  <a:cubicBezTo>
                    <a:pt x="302" y="124"/>
                    <a:pt x="297" y="135"/>
                    <a:pt x="286" y="137"/>
                  </a:cubicBezTo>
                  <a:cubicBezTo>
                    <a:pt x="273" y="142"/>
                    <a:pt x="258" y="148"/>
                    <a:pt x="245" y="155"/>
                  </a:cubicBezTo>
                  <a:cubicBezTo>
                    <a:pt x="242" y="156"/>
                    <a:pt x="239" y="157"/>
                    <a:pt x="236" y="157"/>
                  </a:cubicBezTo>
                  <a:cubicBezTo>
                    <a:pt x="230" y="157"/>
                    <a:pt x="226" y="154"/>
                    <a:pt x="223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60" y="56"/>
                  </a:cubicBezTo>
                  <a:cubicBezTo>
                    <a:pt x="155" y="56"/>
                    <a:pt x="151" y="58"/>
                    <a:pt x="148" y="60"/>
                  </a:cubicBezTo>
                  <a:lnTo>
                    <a:pt x="104" y="104"/>
                  </a:lnTo>
                  <a:lnTo>
                    <a:pt x="60" y="150"/>
                  </a:lnTo>
                  <a:cubicBezTo>
                    <a:pt x="51" y="157"/>
                    <a:pt x="53" y="170"/>
                    <a:pt x="64" y="177"/>
                  </a:cubicBezTo>
                  <a:lnTo>
                    <a:pt x="146" y="223"/>
                  </a:lnTo>
                  <a:cubicBezTo>
                    <a:pt x="154" y="227"/>
                    <a:pt x="159" y="238"/>
                    <a:pt x="154" y="247"/>
                  </a:cubicBezTo>
                  <a:cubicBezTo>
                    <a:pt x="146" y="260"/>
                    <a:pt x="141" y="273"/>
                    <a:pt x="137" y="289"/>
                  </a:cubicBezTo>
                  <a:cubicBezTo>
                    <a:pt x="133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5" y="300"/>
                  </a:cubicBezTo>
                  <a:lnTo>
                    <a:pt x="23" y="273"/>
                  </a:lnTo>
                  <a:cubicBezTo>
                    <a:pt x="21" y="273"/>
                    <a:pt x="20" y="273"/>
                    <a:pt x="19" y="273"/>
                  </a:cubicBezTo>
                  <a:cubicBezTo>
                    <a:pt x="9" y="273"/>
                    <a:pt x="1" y="281"/>
                    <a:pt x="1" y="291"/>
                  </a:cubicBezTo>
                  <a:lnTo>
                    <a:pt x="1" y="416"/>
                  </a:lnTo>
                  <a:cubicBezTo>
                    <a:pt x="1" y="426"/>
                    <a:pt x="9" y="434"/>
                    <a:pt x="19" y="434"/>
                  </a:cubicBezTo>
                  <a:cubicBezTo>
                    <a:pt x="20" y="434"/>
                    <a:pt x="21" y="434"/>
                    <a:pt x="23" y="434"/>
                  </a:cubicBezTo>
                  <a:lnTo>
                    <a:pt x="115" y="408"/>
                  </a:lnTo>
                  <a:cubicBezTo>
                    <a:pt x="116" y="407"/>
                    <a:pt x="118" y="407"/>
                    <a:pt x="119" y="407"/>
                  </a:cubicBezTo>
                  <a:cubicBezTo>
                    <a:pt x="127" y="407"/>
                    <a:pt x="133" y="411"/>
                    <a:pt x="137" y="419"/>
                  </a:cubicBezTo>
                  <a:cubicBezTo>
                    <a:pt x="141" y="434"/>
                    <a:pt x="146" y="447"/>
                    <a:pt x="154" y="460"/>
                  </a:cubicBezTo>
                  <a:cubicBezTo>
                    <a:pt x="159" y="469"/>
                    <a:pt x="154" y="480"/>
                    <a:pt x="146" y="484"/>
                  </a:cubicBezTo>
                  <a:lnTo>
                    <a:pt x="64" y="531"/>
                  </a:lnTo>
                  <a:cubicBezTo>
                    <a:pt x="53" y="535"/>
                    <a:pt x="51" y="550"/>
                    <a:pt x="60" y="557"/>
                  </a:cubicBezTo>
                  <a:lnTo>
                    <a:pt x="104" y="601"/>
                  </a:lnTo>
                  <a:lnTo>
                    <a:pt x="148" y="645"/>
                  </a:lnTo>
                  <a:cubicBezTo>
                    <a:pt x="152" y="649"/>
                    <a:pt x="156" y="650"/>
                    <a:pt x="161" y="650"/>
                  </a:cubicBezTo>
                  <a:cubicBezTo>
                    <a:pt x="167" y="650"/>
                    <a:pt x="173" y="648"/>
                    <a:pt x="176" y="643"/>
                  </a:cubicBezTo>
                  <a:lnTo>
                    <a:pt x="223" y="559"/>
                  </a:lnTo>
                  <a:cubicBezTo>
                    <a:pt x="226" y="553"/>
                    <a:pt x="230" y="550"/>
                    <a:pt x="236" y="550"/>
                  </a:cubicBezTo>
                  <a:cubicBezTo>
                    <a:pt x="239" y="550"/>
                    <a:pt x="242" y="551"/>
                    <a:pt x="245" y="553"/>
                  </a:cubicBezTo>
                  <a:cubicBezTo>
                    <a:pt x="258" y="559"/>
                    <a:pt x="273" y="566"/>
                    <a:pt x="286" y="570"/>
                  </a:cubicBezTo>
                  <a:cubicBezTo>
                    <a:pt x="297" y="572"/>
                    <a:pt x="302" y="583"/>
                    <a:pt x="300" y="592"/>
                  </a:cubicBezTo>
                  <a:lnTo>
                    <a:pt x="273" y="682"/>
                  </a:lnTo>
                  <a:cubicBezTo>
                    <a:pt x="269" y="693"/>
                    <a:pt x="278" y="704"/>
                    <a:pt x="291" y="704"/>
                  </a:cubicBezTo>
                  <a:lnTo>
                    <a:pt x="414" y="704"/>
                  </a:lnTo>
                  <a:cubicBezTo>
                    <a:pt x="427" y="704"/>
                    <a:pt x="436" y="693"/>
                    <a:pt x="431" y="682"/>
                  </a:cubicBezTo>
                  <a:lnTo>
                    <a:pt x="405" y="592"/>
                  </a:lnTo>
                  <a:cubicBezTo>
                    <a:pt x="403" y="583"/>
                    <a:pt x="407" y="572"/>
                    <a:pt x="416" y="570"/>
                  </a:cubicBezTo>
                  <a:cubicBezTo>
                    <a:pt x="431" y="566"/>
                    <a:pt x="445" y="559"/>
                    <a:pt x="458" y="553"/>
                  </a:cubicBezTo>
                  <a:cubicBezTo>
                    <a:pt x="461" y="551"/>
                    <a:pt x="464" y="550"/>
                    <a:pt x="467" y="550"/>
                  </a:cubicBezTo>
                  <a:cubicBezTo>
                    <a:pt x="473" y="550"/>
                    <a:pt x="479" y="553"/>
                    <a:pt x="482" y="559"/>
                  </a:cubicBezTo>
                  <a:lnTo>
                    <a:pt x="528" y="643"/>
                  </a:lnTo>
                  <a:cubicBezTo>
                    <a:pt x="531" y="648"/>
                    <a:pt x="536" y="650"/>
                    <a:pt x="541" y="650"/>
                  </a:cubicBezTo>
                  <a:cubicBezTo>
                    <a:pt x="546" y="650"/>
                    <a:pt x="551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48"/>
                    <a:pt x="649" y="535"/>
                    <a:pt x="640" y="531"/>
                  </a:cubicBezTo>
                  <a:lnTo>
                    <a:pt x="557" y="484"/>
                  </a:lnTo>
                  <a:cubicBezTo>
                    <a:pt x="548" y="480"/>
                    <a:pt x="546" y="469"/>
                    <a:pt x="550" y="460"/>
                  </a:cubicBezTo>
                  <a:cubicBezTo>
                    <a:pt x="557" y="447"/>
                    <a:pt x="563" y="434"/>
                    <a:pt x="568" y="419"/>
                  </a:cubicBezTo>
                  <a:cubicBezTo>
                    <a:pt x="569" y="411"/>
                    <a:pt x="577" y="407"/>
                    <a:pt x="585" y="407"/>
                  </a:cubicBezTo>
                  <a:cubicBezTo>
                    <a:pt x="587" y="407"/>
                    <a:pt x="588" y="407"/>
                    <a:pt x="590" y="408"/>
                  </a:cubicBezTo>
                  <a:lnTo>
                    <a:pt x="680" y="434"/>
                  </a:lnTo>
                  <a:cubicBezTo>
                    <a:pt x="681" y="434"/>
                    <a:pt x="682" y="434"/>
                    <a:pt x="683" y="434"/>
                  </a:cubicBezTo>
                  <a:cubicBezTo>
                    <a:pt x="693" y="434"/>
                    <a:pt x="702" y="426"/>
                    <a:pt x="702" y="416"/>
                  </a:cubicBezTo>
                  <a:lnTo>
                    <a:pt x="702" y="291"/>
                  </a:lnTo>
                  <a:cubicBezTo>
                    <a:pt x="702" y="281"/>
                    <a:pt x="693" y="273"/>
                    <a:pt x="683" y="273"/>
                  </a:cubicBezTo>
                  <a:cubicBezTo>
                    <a:pt x="682" y="273"/>
                    <a:pt x="681" y="273"/>
                    <a:pt x="680" y="273"/>
                  </a:cubicBezTo>
                  <a:lnTo>
                    <a:pt x="590" y="300"/>
                  </a:lnTo>
                  <a:cubicBezTo>
                    <a:pt x="588" y="300"/>
                    <a:pt x="587" y="300"/>
                    <a:pt x="585" y="300"/>
                  </a:cubicBezTo>
                  <a:cubicBezTo>
                    <a:pt x="577" y="300"/>
                    <a:pt x="569" y="296"/>
                    <a:pt x="568" y="289"/>
                  </a:cubicBezTo>
                  <a:cubicBezTo>
                    <a:pt x="563" y="273"/>
                    <a:pt x="557" y="260"/>
                    <a:pt x="550" y="247"/>
                  </a:cubicBezTo>
                  <a:cubicBezTo>
                    <a:pt x="546" y="238"/>
                    <a:pt x="548" y="227"/>
                    <a:pt x="557" y="223"/>
                  </a:cubicBezTo>
                  <a:lnTo>
                    <a:pt x="640" y="177"/>
                  </a:lnTo>
                  <a:cubicBezTo>
                    <a:pt x="649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2" y="58"/>
                    <a:pt x="548" y="56"/>
                    <a:pt x="544" y="56"/>
                  </a:cubicBezTo>
                  <a:cubicBezTo>
                    <a:pt x="537" y="56"/>
                    <a:pt x="531" y="59"/>
                    <a:pt x="528" y="65"/>
                  </a:cubicBezTo>
                  <a:lnTo>
                    <a:pt x="482" y="148"/>
                  </a:lnTo>
                  <a:cubicBezTo>
                    <a:pt x="479" y="154"/>
                    <a:pt x="473" y="157"/>
                    <a:pt x="467" y="157"/>
                  </a:cubicBezTo>
                  <a:cubicBezTo>
                    <a:pt x="464" y="157"/>
                    <a:pt x="461" y="156"/>
                    <a:pt x="458" y="155"/>
                  </a:cubicBezTo>
                  <a:cubicBezTo>
                    <a:pt x="445" y="148"/>
                    <a:pt x="431" y="142"/>
                    <a:pt x="416" y="137"/>
                  </a:cubicBezTo>
                  <a:cubicBezTo>
                    <a:pt x="407" y="135"/>
                    <a:pt x="403" y="124"/>
                    <a:pt x="405" y="115"/>
                  </a:cubicBezTo>
                  <a:lnTo>
                    <a:pt x="431" y="25"/>
                  </a:lnTo>
                  <a:cubicBezTo>
                    <a:pt x="436" y="14"/>
                    <a:pt x="427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42"/>
            <p:cNvSpPr/>
            <p:nvPr/>
          </p:nvSpPr>
          <p:spPr>
            <a:xfrm>
              <a:off x="1465250" y="4044600"/>
              <a:ext cx="9125" cy="6925"/>
            </a:xfrm>
            <a:custGeom>
              <a:avLst/>
              <a:gdLst/>
              <a:ahLst/>
              <a:cxnLst/>
              <a:rect l="l" t="t" r="r" b="b"/>
              <a:pathLst>
                <a:path w="365" h="277" extrusionOk="0">
                  <a:moveTo>
                    <a:pt x="79" y="0"/>
                  </a:moveTo>
                  <a:lnTo>
                    <a:pt x="79" y="0"/>
                  </a:lnTo>
                  <a:cubicBezTo>
                    <a:pt x="0" y="84"/>
                    <a:pt x="31" y="222"/>
                    <a:pt x="139" y="264"/>
                  </a:cubicBezTo>
                  <a:cubicBezTo>
                    <a:pt x="159" y="273"/>
                    <a:pt x="180" y="277"/>
                    <a:pt x="201" y="277"/>
                  </a:cubicBezTo>
                  <a:cubicBezTo>
                    <a:pt x="287" y="277"/>
                    <a:pt x="363" y="207"/>
                    <a:pt x="365" y="115"/>
                  </a:cubicBezTo>
                  <a:lnTo>
                    <a:pt x="365" y="115"/>
                  </a:lnTo>
                  <a:cubicBezTo>
                    <a:pt x="334" y="150"/>
                    <a:pt x="290" y="170"/>
                    <a:pt x="244" y="172"/>
                  </a:cubicBezTo>
                  <a:cubicBezTo>
                    <a:pt x="152" y="172"/>
                    <a:pt x="79" y="97"/>
                    <a:pt x="79" y="7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2"/>
            <p:cNvSpPr/>
            <p:nvPr/>
          </p:nvSpPr>
          <p:spPr>
            <a:xfrm>
              <a:off x="151667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0" y="1"/>
                    <a:pt x="0" y="156"/>
                    <a:pt x="0" y="388"/>
                  </a:cubicBezTo>
                  <a:cubicBezTo>
                    <a:pt x="0" y="603"/>
                    <a:pt x="172" y="774"/>
                    <a:pt x="387" y="774"/>
                  </a:cubicBezTo>
                  <a:cubicBezTo>
                    <a:pt x="730" y="774"/>
                    <a:pt x="903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2"/>
            <p:cNvSpPr/>
            <p:nvPr/>
          </p:nvSpPr>
          <p:spPr>
            <a:xfrm>
              <a:off x="1526325" y="4035975"/>
              <a:ext cx="11625" cy="18375"/>
            </a:xfrm>
            <a:custGeom>
              <a:avLst/>
              <a:gdLst/>
              <a:ahLst/>
              <a:cxnLst/>
              <a:rect l="l" t="t" r="r" b="b"/>
              <a:pathLst>
                <a:path w="465" h="735" extrusionOk="0">
                  <a:moveTo>
                    <a:pt x="1" y="0"/>
                  </a:moveTo>
                  <a:cubicBezTo>
                    <a:pt x="84" y="3"/>
                    <a:pt x="168" y="25"/>
                    <a:pt x="241" y="69"/>
                  </a:cubicBezTo>
                  <a:cubicBezTo>
                    <a:pt x="276" y="93"/>
                    <a:pt x="309" y="119"/>
                    <a:pt x="337" y="152"/>
                  </a:cubicBezTo>
                  <a:cubicBezTo>
                    <a:pt x="350" y="167"/>
                    <a:pt x="364" y="183"/>
                    <a:pt x="377" y="200"/>
                  </a:cubicBezTo>
                  <a:cubicBezTo>
                    <a:pt x="388" y="218"/>
                    <a:pt x="399" y="238"/>
                    <a:pt x="408" y="255"/>
                  </a:cubicBezTo>
                  <a:cubicBezTo>
                    <a:pt x="445" y="332"/>
                    <a:pt x="460" y="418"/>
                    <a:pt x="454" y="502"/>
                  </a:cubicBezTo>
                  <a:cubicBezTo>
                    <a:pt x="445" y="587"/>
                    <a:pt x="414" y="666"/>
                    <a:pt x="364" y="734"/>
                  </a:cubicBezTo>
                  <a:cubicBezTo>
                    <a:pt x="416" y="669"/>
                    <a:pt x="447" y="587"/>
                    <a:pt x="456" y="502"/>
                  </a:cubicBezTo>
                  <a:cubicBezTo>
                    <a:pt x="465" y="418"/>
                    <a:pt x="449" y="332"/>
                    <a:pt x="412" y="255"/>
                  </a:cubicBezTo>
                  <a:cubicBezTo>
                    <a:pt x="403" y="236"/>
                    <a:pt x="392" y="218"/>
                    <a:pt x="379" y="200"/>
                  </a:cubicBezTo>
                  <a:cubicBezTo>
                    <a:pt x="368" y="183"/>
                    <a:pt x="355" y="165"/>
                    <a:pt x="339" y="150"/>
                  </a:cubicBezTo>
                  <a:cubicBezTo>
                    <a:pt x="311" y="119"/>
                    <a:pt x="278" y="91"/>
                    <a:pt x="243" y="69"/>
                  </a:cubicBezTo>
                  <a:cubicBezTo>
                    <a:pt x="170" y="25"/>
                    <a:pt x="8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2"/>
            <p:cNvSpPr/>
            <p:nvPr/>
          </p:nvSpPr>
          <p:spPr>
            <a:xfrm>
              <a:off x="1517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88" y="1"/>
                  </a:moveTo>
                  <a:cubicBezTo>
                    <a:pt x="277" y="3"/>
                    <a:pt x="268" y="14"/>
                    <a:pt x="270" y="25"/>
                  </a:cubicBezTo>
                  <a:lnTo>
                    <a:pt x="299" y="115"/>
                  </a:lnTo>
                  <a:cubicBezTo>
                    <a:pt x="301" y="124"/>
                    <a:pt x="297" y="135"/>
                    <a:pt x="288" y="137"/>
                  </a:cubicBezTo>
                  <a:cubicBezTo>
                    <a:pt x="273" y="142"/>
                    <a:pt x="259" y="148"/>
                    <a:pt x="246" y="155"/>
                  </a:cubicBezTo>
                  <a:cubicBezTo>
                    <a:pt x="243" y="156"/>
                    <a:pt x="240" y="157"/>
                    <a:pt x="237" y="157"/>
                  </a:cubicBezTo>
                  <a:cubicBezTo>
                    <a:pt x="231" y="157"/>
                    <a:pt x="225" y="154"/>
                    <a:pt x="222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59" y="56"/>
                  </a:cubicBezTo>
                  <a:cubicBezTo>
                    <a:pt x="155" y="56"/>
                    <a:pt x="151" y="58"/>
                    <a:pt x="147" y="60"/>
                  </a:cubicBezTo>
                  <a:lnTo>
                    <a:pt x="103" y="104"/>
                  </a:lnTo>
                  <a:lnTo>
                    <a:pt x="59" y="150"/>
                  </a:lnTo>
                  <a:cubicBezTo>
                    <a:pt x="53" y="157"/>
                    <a:pt x="55" y="170"/>
                    <a:pt x="64" y="177"/>
                  </a:cubicBezTo>
                  <a:lnTo>
                    <a:pt x="147" y="223"/>
                  </a:lnTo>
                  <a:cubicBezTo>
                    <a:pt x="154" y="227"/>
                    <a:pt x="158" y="238"/>
                    <a:pt x="154" y="247"/>
                  </a:cubicBezTo>
                  <a:cubicBezTo>
                    <a:pt x="147" y="260"/>
                    <a:pt x="141" y="273"/>
                    <a:pt x="136" y="289"/>
                  </a:cubicBezTo>
                  <a:cubicBezTo>
                    <a:pt x="135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4" y="300"/>
                  </a:cubicBezTo>
                  <a:lnTo>
                    <a:pt x="24" y="273"/>
                  </a:lnTo>
                  <a:cubicBezTo>
                    <a:pt x="23" y="273"/>
                    <a:pt x="22" y="273"/>
                    <a:pt x="21" y="273"/>
                  </a:cubicBezTo>
                  <a:cubicBezTo>
                    <a:pt x="11" y="273"/>
                    <a:pt x="0" y="281"/>
                    <a:pt x="0" y="291"/>
                  </a:cubicBezTo>
                  <a:lnTo>
                    <a:pt x="0" y="416"/>
                  </a:lnTo>
                  <a:cubicBezTo>
                    <a:pt x="0" y="426"/>
                    <a:pt x="11" y="434"/>
                    <a:pt x="21" y="434"/>
                  </a:cubicBezTo>
                  <a:cubicBezTo>
                    <a:pt x="22" y="434"/>
                    <a:pt x="23" y="434"/>
                    <a:pt x="24" y="434"/>
                  </a:cubicBezTo>
                  <a:lnTo>
                    <a:pt x="114" y="408"/>
                  </a:lnTo>
                  <a:cubicBezTo>
                    <a:pt x="116" y="407"/>
                    <a:pt x="117" y="407"/>
                    <a:pt x="119" y="407"/>
                  </a:cubicBezTo>
                  <a:cubicBezTo>
                    <a:pt x="126" y="407"/>
                    <a:pt x="133" y="411"/>
                    <a:pt x="136" y="419"/>
                  </a:cubicBezTo>
                  <a:cubicBezTo>
                    <a:pt x="141" y="434"/>
                    <a:pt x="147" y="447"/>
                    <a:pt x="154" y="460"/>
                  </a:cubicBezTo>
                  <a:cubicBezTo>
                    <a:pt x="158" y="469"/>
                    <a:pt x="154" y="480"/>
                    <a:pt x="147" y="484"/>
                  </a:cubicBezTo>
                  <a:lnTo>
                    <a:pt x="64" y="531"/>
                  </a:lnTo>
                  <a:cubicBezTo>
                    <a:pt x="55" y="535"/>
                    <a:pt x="53" y="548"/>
                    <a:pt x="59" y="557"/>
                  </a:cubicBezTo>
                  <a:lnTo>
                    <a:pt x="103" y="601"/>
                  </a:lnTo>
                  <a:lnTo>
                    <a:pt x="147" y="645"/>
                  </a:lnTo>
                  <a:cubicBezTo>
                    <a:pt x="151" y="649"/>
                    <a:pt x="156" y="650"/>
                    <a:pt x="161" y="650"/>
                  </a:cubicBezTo>
                  <a:cubicBezTo>
                    <a:pt x="166" y="650"/>
                    <a:pt x="172" y="648"/>
                    <a:pt x="176" y="643"/>
                  </a:cubicBezTo>
                  <a:lnTo>
                    <a:pt x="222" y="559"/>
                  </a:lnTo>
                  <a:cubicBezTo>
                    <a:pt x="225" y="553"/>
                    <a:pt x="231" y="550"/>
                    <a:pt x="237" y="550"/>
                  </a:cubicBezTo>
                  <a:cubicBezTo>
                    <a:pt x="240" y="550"/>
                    <a:pt x="243" y="551"/>
                    <a:pt x="246" y="553"/>
                  </a:cubicBezTo>
                  <a:cubicBezTo>
                    <a:pt x="259" y="559"/>
                    <a:pt x="273" y="566"/>
                    <a:pt x="288" y="570"/>
                  </a:cubicBezTo>
                  <a:cubicBezTo>
                    <a:pt x="297" y="572"/>
                    <a:pt x="301" y="583"/>
                    <a:pt x="299" y="592"/>
                  </a:cubicBezTo>
                  <a:lnTo>
                    <a:pt x="270" y="682"/>
                  </a:lnTo>
                  <a:cubicBezTo>
                    <a:pt x="268" y="693"/>
                    <a:pt x="277" y="704"/>
                    <a:pt x="288" y="704"/>
                  </a:cubicBezTo>
                  <a:lnTo>
                    <a:pt x="413" y="704"/>
                  </a:lnTo>
                  <a:cubicBezTo>
                    <a:pt x="424" y="704"/>
                    <a:pt x="433" y="693"/>
                    <a:pt x="431" y="682"/>
                  </a:cubicBezTo>
                  <a:lnTo>
                    <a:pt x="405" y="592"/>
                  </a:lnTo>
                  <a:cubicBezTo>
                    <a:pt x="400" y="583"/>
                    <a:pt x="407" y="572"/>
                    <a:pt x="416" y="570"/>
                  </a:cubicBezTo>
                  <a:cubicBezTo>
                    <a:pt x="429" y="566"/>
                    <a:pt x="444" y="559"/>
                    <a:pt x="457" y="553"/>
                  </a:cubicBezTo>
                  <a:cubicBezTo>
                    <a:pt x="460" y="551"/>
                    <a:pt x="463" y="550"/>
                    <a:pt x="466" y="550"/>
                  </a:cubicBezTo>
                  <a:cubicBezTo>
                    <a:pt x="472" y="550"/>
                    <a:pt x="477" y="553"/>
                    <a:pt x="481" y="559"/>
                  </a:cubicBezTo>
                  <a:lnTo>
                    <a:pt x="528" y="643"/>
                  </a:lnTo>
                  <a:cubicBezTo>
                    <a:pt x="530" y="648"/>
                    <a:pt x="535" y="650"/>
                    <a:pt x="541" y="650"/>
                  </a:cubicBezTo>
                  <a:cubicBezTo>
                    <a:pt x="545" y="650"/>
                    <a:pt x="550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50"/>
                    <a:pt x="648" y="535"/>
                    <a:pt x="637" y="531"/>
                  </a:cubicBezTo>
                  <a:lnTo>
                    <a:pt x="556" y="484"/>
                  </a:lnTo>
                  <a:cubicBezTo>
                    <a:pt x="547" y="480"/>
                    <a:pt x="545" y="469"/>
                    <a:pt x="550" y="460"/>
                  </a:cubicBezTo>
                  <a:cubicBezTo>
                    <a:pt x="556" y="447"/>
                    <a:pt x="563" y="434"/>
                    <a:pt x="567" y="419"/>
                  </a:cubicBezTo>
                  <a:cubicBezTo>
                    <a:pt x="569" y="411"/>
                    <a:pt x="575" y="407"/>
                    <a:pt x="582" y="407"/>
                  </a:cubicBezTo>
                  <a:cubicBezTo>
                    <a:pt x="584" y="407"/>
                    <a:pt x="585" y="407"/>
                    <a:pt x="587" y="408"/>
                  </a:cubicBezTo>
                  <a:lnTo>
                    <a:pt x="679" y="434"/>
                  </a:lnTo>
                  <a:cubicBezTo>
                    <a:pt x="680" y="434"/>
                    <a:pt x="682" y="434"/>
                    <a:pt x="683" y="434"/>
                  </a:cubicBezTo>
                  <a:cubicBezTo>
                    <a:pt x="692" y="434"/>
                    <a:pt x="701" y="426"/>
                    <a:pt x="701" y="416"/>
                  </a:cubicBezTo>
                  <a:lnTo>
                    <a:pt x="701" y="291"/>
                  </a:lnTo>
                  <a:cubicBezTo>
                    <a:pt x="701" y="281"/>
                    <a:pt x="692" y="273"/>
                    <a:pt x="683" y="273"/>
                  </a:cubicBezTo>
                  <a:cubicBezTo>
                    <a:pt x="682" y="273"/>
                    <a:pt x="680" y="273"/>
                    <a:pt x="679" y="273"/>
                  </a:cubicBezTo>
                  <a:lnTo>
                    <a:pt x="587" y="300"/>
                  </a:lnTo>
                  <a:cubicBezTo>
                    <a:pt x="585" y="300"/>
                    <a:pt x="584" y="300"/>
                    <a:pt x="582" y="300"/>
                  </a:cubicBezTo>
                  <a:cubicBezTo>
                    <a:pt x="575" y="300"/>
                    <a:pt x="569" y="296"/>
                    <a:pt x="567" y="289"/>
                  </a:cubicBezTo>
                  <a:cubicBezTo>
                    <a:pt x="563" y="273"/>
                    <a:pt x="556" y="260"/>
                    <a:pt x="550" y="247"/>
                  </a:cubicBezTo>
                  <a:cubicBezTo>
                    <a:pt x="545" y="238"/>
                    <a:pt x="547" y="227"/>
                    <a:pt x="556" y="223"/>
                  </a:cubicBezTo>
                  <a:lnTo>
                    <a:pt x="637" y="177"/>
                  </a:lnTo>
                  <a:cubicBezTo>
                    <a:pt x="648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1" y="58"/>
                    <a:pt x="546" y="56"/>
                    <a:pt x="542" y="56"/>
                  </a:cubicBezTo>
                  <a:cubicBezTo>
                    <a:pt x="536" y="56"/>
                    <a:pt x="530" y="59"/>
                    <a:pt x="528" y="65"/>
                  </a:cubicBezTo>
                  <a:lnTo>
                    <a:pt x="481" y="148"/>
                  </a:lnTo>
                  <a:cubicBezTo>
                    <a:pt x="477" y="154"/>
                    <a:pt x="472" y="157"/>
                    <a:pt x="466" y="157"/>
                  </a:cubicBezTo>
                  <a:cubicBezTo>
                    <a:pt x="463" y="157"/>
                    <a:pt x="460" y="156"/>
                    <a:pt x="457" y="155"/>
                  </a:cubicBezTo>
                  <a:cubicBezTo>
                    <a:pt x="444" y="148"/>
                    <a:pt x="429" y="142"/>
                    <a:pt x="416" y="137"/>
                  </a:cubicBezTo>
                  <a:cubicBezTo>
                    <a:pt x="407" y="135"/>
                    <a:pt x="400" y="124"/>
                    <a:pt x="405" y="115"/>
                  </a:cubicBezTo>
                  <a:lnTo>
                    <a:pt x="431" y="25"/>
                  </a:lnTo>
                  <a:cubicBezTo>
                    <a:pt x="433" y="14"/>
                    <a:pt x="427" y="3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2"/>
            <p:cNvSpPr/>
            <p:nvPr/>
          </p:nvSpPr>
          <p:spPr>
            <a:xfrm>
              <a:off x="1522225" y="4044600"/>
              <a:ext cx="8200" cy="6375"/>
            </a:xfrm>
            <a:custGeom>
              <a:avLst/>
              <a:gdLst/>
              <a:ahLst/>
              <a:cxnLst/>
              <a:rect l="l" t="t" r="r" b="b"/>
              <a:pathLst>
                <a:path w="328" h="255" extrusionOk="0">
                  <a:moveTo>
                    <a:pt x="42" y="0"/>
                  </a:moveTo>
                  <a:cubicBezTo>
                    <a:pt x="16" y="29"/>
                    <a:pt x="0" y="69"/>
                    <a:pt x="0" y="108"/>
                  </a:cubicBezTo>
                  <a:cubicBezTo>
                    <a:pt x="10" y="205"/>
                    <a:pt x="87" y="255"/>
                    <a:pt x="165" y="255"/>
                  </a:cubicBezTo>
                  <a:cubicBezTo>
                    <a:pt x="239" y="255"/>
                    <a:pt x="314" y="209"/>
                    <a:pt x="328" y="115"/>
                  </a:cubicBezTo>
                  <a:lnTo>
                    <a:pt x="328" y="115"/>
                  </a:lnTo>
                  <a:cubicBezTo>
                    <a:pt x="297" y="150"/>
                    <a:pt x="251" y="170"/>
                    <a:pt x="205" y="172"/>
                  </a:cubicBezTo>
                  <a:cubicBezTo>
                    <a:pt x="114" y="170"/>
                    <a:pt x="42" y="97"/>
                    <a:pt x="42" y="7"/>
                  </a:cubicBezTo>
                  <a:cubicBezTo>
                    <a:pt x="42" y="5"/>
                    <a:pt x="42" y="3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2"/>
            <p:cNvSpPr/>
            <p:nvPr/>
          </p:nvSpPr>
          <p:spPr>
            <a:xfrm>
              <a:off x="1486775" y="4040975"/>
              <a:ext cx="24850" cy="12050"/>
            </a:xfrm>
            <a:custGeom>
              <a:avLst/>
              <a:gdLst/>
              <a:ahLst/>
              <a:cxnLst/>
              <a:rect l="l" t="t" r="r" b="b"/>
              <a:pathLst>
                <a:path w="994" h="482" extrusionOk="0">
                  <a:moveTo>
                    <a:pt x="14" y="0"/>
                  </a:moveTo>
                  <a:cubicBezTo>
                    <a:pt x="7" y="0"/>
                    <a:pt x="1" y="7"/>
                    <a:pt x="1" y="16"/>
                  </a:cubicBezTo>
                  <a:lnTo>
                    <a:pt x="1" y="466"/>
                  </a:lnTo>
                  <a:cubicBezTo>
                    <a:pt x="1" y="475"/>
                    <a:pt x="7" y="482"/>
                    <a:pt x="14" y="482"/>
                  </a:cubicBezTo>
                  <a:lnTo>
                    <a:pt x="981" y="482"/>
                  </a:lnTo>
                  <a:cubicBezTo>
                    <a:pt x="987" y="482"/>
                    <a:pt x="994" y="475"/>
                    <a:pt x="994" y="466"/>
                  </a:cubicBezTo>
                  <a:lnTo>
                    <a:pt x="994" y="16"/>
                  </a:lnTo>
                  <a:cubicBezTo>
                    <a:pt x="994" y="7"/>
                    <a:pt x="987" y="0"/>
                    <a:pt x="9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2"/>
            <p:cNvSpPr/>
            <p:nvPr/>
          </p:nvSpPr>
          <p:spPr>
            <a:xfrm>
              <a:off x="1488050" y="4041900"/>
              <a:ext cx="22325" cy="10200"/>
            </a:xfrm>
            <a:custGeom>
              <a:avLst/>
              <a:gdLst/>
              <a:ahLst/>
              <a:cxnLst/>
              <a:rect l="l" t="t" r="r" b="b"/>
              <a:pathLst>
                <a:path w="893" h="408" fill="none" extrusionOk="0">
                  <a:moveTo>
                    <a:pt x="13" y="1"/>
                  </a:moveTo>
                  <a:lnTo>
                    <a:pt x="879" y="1"/>
                  </a:lnTo>
                  <a:cubicBezTo>
                    <a:pt x="886" y="1"/>
                    <a:pt x="892" y="7"/>
                    <a:pt x="892" y="14"/>
                  </a:cubicBezTo>
                  <a:lnTo>
                    <a:pt x="892" y="394"/>
                  </a:lnTo>
                  <a:cubicBezTo>
                    <a:pt x="892" y="401"/>
                    <a:pt x="886" y="407"/>
                    <a:pt x="879" y="407"/>
                  </a:cubicBezTo>
                  <a:lnTo>
                    <a:pt x="13" y="407"/>
                  </a:lnTo>
                  <a:cubicBezTo>
                    <a:pt x="7" y="407"/>
                    <a:pt x="0" y="401"/>
                    <a:pt x="0" y="394"/>
                  </a:cubicBezTo>
                  <a:lnTo>
                    <a:pt x="0" y="14"/>
                  </a:lnTo>
                  <a:cubicBezTo>
                    <a:pt x="0" y="7"/>
                    <a:pt x="7" y="1"/>
                    <a:pt x="13" y="1"/>
                  </a:cubicBezTo>
                  <a:close/>
                </a:path>
              </a:pathLst>
            </a:custGeom>
            <a:noFill/>
            <a:ln w="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2"/>
            <p:cNvSpPr/>
            <p:nvPr/>
          </p:nvSpPr>
          <p:spPr>
            <a:xfrm>
              <a:off x="1465525" y="3994275"/>
              <a:ext cx="6650" cy="6675"/>
            </a:xfrm>
            <a:custGeom>
              <a:avLst/>
              <a:gdLst/>
              <a:ahLst/>
              <a:cxnLst/>
              <a:rect l="l" t="t" r="r" b="b"/>
              <a:pathLst>
                <a:path w="266" h="267" extrusionOk="0">
                  <a:moveTo>
                    <a:pt x="134" y="0"/>
                  </a:moveTo>
                  <a:cubicBezTo>
                    <a:pt x="59" y="0"/>
                    <a:pt x="0" y="60"/>
                    <a:pt x="0" y="134"/>
                  </a:cubicBezTo>
                  <a:cubicBezTo>
                    <a:pt x="0" y="207"/>
                    <a:pt x="59" y="266"/>
                    <a:pt x="134" y="266"/>
                  </a:cubicBezTo>
                  <a:cubicBezTo>
                    <a:pt x="207" y="266"/>
                    <a:pt x="266" y="207"/>
                    <a:pt x="266" y="134"/>
                  </a:cubicBezTo>
                  <a:cubicBezTo>
                    <a:pt x="266" y="60"/>
                    <a:pt x="207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2"/>
            <p:cNvSpPr/>
            <p:nvPr/>
          </p:nvSpPr>
          <p:spPr>
            <a:xfrm>
              <a:off x="1466225" y="3995650"/>
              <a:ext cx="4600" cy="3925"/>
            </a:xfrm>
            <a:custGeom>
              <a:avLst/>
              <a:gdLst/>
              <a:ahLst/>
              <a:cxnLst/>
              <a:rect l="l" t="t" r="r" b="b"/>
              <a:pathLst>
                <a:path w="184" h="157" extrusionOk="0">
                  <a:moveTo>
                    <a:pt x="106" y="0"/>
                  </a:moveTo>
                  <a:cubicBezTo>
                    <a:pt x="36" y="0"/>
                    <a:pt x="1" y="84"/>
                    <a:pt x="49" y="134"/>
                  </a:cubicBezTo>
                  <a:cubicBezTo>
                    <a:pt x="65" y="150"/>
                    <a:pt x="85" y="157"/>
                    <a:pt x="104" y="157"/>
                  </a:cubicBezTo>
                  <a:cubicBezTo>
                    <a:pt x="144" y="157"/>
                    <a:pt x="183" y="126"/>
                    <a:pt x="183" y="79"/>
                  </a:cubicBezTo>
                  <a:cubicBezTo>
                    <a:pt x="183" y="35"/>
                    <a:pt x="148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42"/>
            <p:cNvSpPr/>
            <p:nvPr/>
          </p:nvSpPr>
          <p:spPr>
            <a:xfrm>
              <a:off x="1452825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48" y="0"/>
                  </a:moveTo>
                  <a:cubicBezTo>
                    <a:pt x="49" y="0"/>
                    <a:pt x="0" y="117"/>
                    <a:pt x="71" y="187"/>
                  </a:cubicBezTo>
                  <a:cubicBezTo>
                    <a:pt x="93" y="209"/>
                    <a:pt x="120" y="219"/>
                    <a:pt x="147" y="219"/>
                  </a:cubicBezTo>
                  <a:cubicBezTo>
                    <a:pt x="203" y="219"/>
                    <a:pt x="257" y="176"/>
                    <a:pt x="257" y="110"/>
                  </a:cubicBezTo>
                  <a:cubicBezTo>
                    <a:pt x="257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42"/>
            <p:cNvSpPr/>
            <p:nvPr/>
          </p:nvSpPr>
          <p:spPr>
            <a:xfrm>
              <a:off x="1454850" y="4006800"/>
              <a:ext cx="3275" cy="3275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67" y="0"/>
                  </a:moveTo>
                  <a:cubicBezTo>
                    <a:pt x="29" y="0"/>
                    <a:pt x="1" y="29"/>
                    <a:pt x="1" y="64"/>
                  </a:cubicBezTo>
                  <a:cubicBezTo>
                    <a:pt x="1" y="102"/>
                    <a:pt x="29" y="130"/>
                    <a:pt x="67" y="130"/>
                  </a:cubicBezTo>
                  <a:cubicBezTo>
                    <a:pt x="102" y="130"/>
                    <a:pt x="130" y="102"/>
                    <a:pt x="130" y="64"/>
                  </a:cubicBezTo>
                  <a:cubicBezTo>
                    <a:pt x="130" y="29"/>
                    <a:pt x="102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2"/>
            <p:cNvSpPr/>
            <p:nvPr/>
          </p:nvSpPr>
          <p:spPr>
            <a:xfrm>
              <a:off x="1526225" y="3994275"/>
              <a:ext cx="6675" cy="6675"/>
            </a:xfrm>
            <a:custGeom>
              <a:avLst/>
              <a:gdLst/>
              <a:ahLst/>
              <a:cxnLst/>
              <a:rect l="l" t="t" r="r" b="b"/>
              <a:pathLst>
                <a:path w="267" h="267" extrusionOk="0">
                  <a:moveTo>
                    <a:pt x="132" y="0"/>
                  </a:moveTo>
                  <a:cubicBezTo>
                    <a:pt x="60" y="0"/>
                    <a:pt x="1" y="60"/>
                    <a:pt x="1" y="134"/>
                  </a:cubicBezTo>
                  <a:cubicBezTo>
                    <a:pt x="1" y="207"/>
                    <a:pt x="60" y="266"/>
                    <a:pt x="132" y="266"/>
                  </a:cubicBezTo>
                  <a:cubicBezTo>
                    <a:pt x="207" y="266"/>
                    <a:pt x="267" y="207"/>
                    <a:pt x="267" y="134"/>
                  </a:cubicBezTo>
                  <a:cubicBezTo>
                    <a:pt x="267" y="60"/>
                    <a:pt x="207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2"/>
            <p:cNvSpPr/>
            <p:nvPr/>
          </p:nvSpPr>
          <p:spPr>
            <a:xfrm>
              <a:off x="1527550" y="3995650"/>
              <a:ext cx="4625" cy="3925"/>
            </a:xfrm>
            <a:custGeom>
              <a:avLst/>
              <a:gdLst/>
              <a:ahLst/>
              <a:cxnLst/>
              <a:rect l="l" t="t" r="r" b="b"/>
              <a:pathLst>
                <a:path w="185" h="157" extrusionOk="0">
                  <a:moveTo>
                    <a:pt x="79" y="0"/>
                  </a:moveTo>
                  <a:cubicBezTo>
                    <a:pt x="35" y="0"/>
                    <a:pt x="0" y="35"/>
                    <a:pt x="3" y="79"/>
                  </a:cubicBezTo>
                  <a:cubicBezTo>
                    <a:pt x="3" y="126"/>
                    <a:pt x="41" y="157"/>
                    <a:pt x="81" y="157"/>
                  </a:cubicBezTo>
                  <a:cubicBezTo>
                    <a:pt x="100" y="157"/>
                    <a:pt x="119" y="150"/>
                    <a:pt x="134" y="134"/>
                  </a:cubicBezTo>
                  <a:cubicBezTo>
                    <a:pt x="185" y="84"/>
                    <a:pt x="150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42"/>
            <p:cNvSpPr/>
            <p:nvPr/>
          </p:nvSpPr>
          <p:spPr>
            <a:xfrm>
              <a:off x="1539150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10" y="0"/>
                  </a:moveTo>
                  <a:cubicBezTo>
                    <a:pt x="51" y="0"/>
                    <a:pt x="0" y="49"/>
                    <a:pt x="0" y="110"/>
                  </a:cubicBezTo>
                  <a:cubicBezTo>
                    <a:pt x="0" y="176"/>
                    <a:pt x="54" y="219"/>
                    <a:pt x="111" y="219"/>
                  </a:cubicBezTo>
                  <a:cubicBezTo>
                    <a:pt x="138" y="219"/>
                    <a:pt x="165" y="209"/>
                    <a:pt x="187" y="187"/>
                  </a:cubicBezTo>
                  <a:cubicBezTo>
                    <a:pt x="257" y="117"/>
                    <a:pt x="20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2"/>
            <p:cNvSpPr/>
            <p:nvPr/>
          </p:nvSpPr>
          <p:spPr>
            <a:xfrm>
              <a:off x="1540300" y="400680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66" y="0"/>
                  </a:moveTo>
                  <a:cubicBezTo>
                    <a:pt x="29" y="0"/>
                    <a:pt x="0" y="29"/>
                    <a:pt x="0" y="66"/>
                  </a:cubicBezTo>
                  <a:cubicBezTo>
                    <a:pt x="0" y="105"/>
                    <a:pt x="33" y="131"/>
                    <a:pt x="67" y="131"/>
                  </a:cubicBezTo>
                  <a:cubicBezTo>
                    <a:pt x="83" y="131"/>
                    <a:pt x="99" y="125"/>
                    <a:pt x="112" y="113"/>
                  </a:cubicBezTo>
                  <a:cubicBezTo>
                    <a:pt x="152" y="71"/>
                    <a:pt x="123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2"/>
            <p:cNvSpPr/>
            <p:nvPr/>
          </p:nvSpPr>
          <p:spPr>
            <a:xfrm>
              <a:off x="1446075" y="3991350"/>
              <a:ext cx="83475" cy="8100"/>
            </a:xfrm>
            <a:custGeom>
              <a:avLst/>
              <a:gdLst/>
              <a:ahLst/>
              <a:cxnLst/>
              <a:rect l="l" t="t" r="r" b="b"/>
              <a:pathLst>
                <a:path w="3339" h="324" extrusionOk="0">
                  <a:moveTo>
                    <a:pt x="1703" y="1"/>
                  </a:moveTo>
                  <a:lnTo>
                    <a:pt x="68" y="3"/>
                  </a:lnTo>
                  <a:cubicBezTo>
                    <a:pt x="66" y="3"/>
                    <a:pt x="66" y="5"/>
                    <a:pt x="66" y="5"/>
                  </a:cubicBezTo>
                  <a:lnTo>
                    <a:pt x="0" y="324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1703" y="10"/>
                  </a:lnTo>
                  <a:cubicBezTo>
                    <a:pt x="2248" y="7"/>
                    <a:pt x="2793" y="10"/>
                    <a:pt x="3338" y="5"/>
                  </a:cubicBezTo>
                  <a:cubicBezTo>
                    <a:pt x="2793" y="1"/>
                    <a:pt x="2248" y="3"/>
                    <a:pt x="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2"/>
            <p:cNvSpPr/>
            <p:nvPr/>
          </p:nvSpPr>
          <p:spPr>
            <a:xfrm>
              <a:off x="1413800" y="4002550"/>
              <a:ext cx="23375" cy="28625"/>
            </a:xfrm>
            <a:custGeom>
              <a:avLst/>
              <a:gdLst/>
              <a:ahLst/>
              <a:cxnLst/>
              <a:rect l="l" t="t" r="r" b="b"/>
              <a:pathLst>
                <a:path w="935" h="1145" extrusionOk="0">
                  <a:moveTo>
                    <a:pt x="100" y="1"/>
                  </a:moveTo>
                  <a:cubicBezTo>
                    <a:pt x="82" y="1"/>
                    <a:pt x="64" y="5"/>
                    <a:pt x="47" y="14"/>
                  </a:cubicBezTo>
                  <a:cubicBezTo>
                    <a:pt x="27" y="25"/>
                    <a:pt x="12" y="43"/>
                    <a:pt x="5" y="65"/>
                  </a:cubicBezTo>
                  <a:cubicBezTo>
                    <a:pt x="1" y="87"/>
                    <a:pt x="1" y="107"/>
                    <a:pt x="1" y="129"/>
                  </a:cubicBezTo>
                  <a:lnTo>
                    <a:pt x="3" y="636"/>
                  </a:lnTo>
                  <a:cubicBezTo>
                    <a:pt x="3" y="806"/>
                    <a:pt x="5" y="975"/>
                    <a:pt x="5" y="1144"/>
                  </a:cubicBezTo>
                  <a:cubicBezTo>
                    <a:pt x="8" y="975"/>
                    <a:pt x="10" y="806"/>
                    <a:pt x="10" y="636"/>
                  </a:cubicBezTo>
                  <a:lnTo>
                    <a:pt x="10" y="129"/>
                  </a:lnTo>
                  <a:cubicBezTo>
                    <a:pt x="10" y="109"/>
                    <a:pt x="10" y="87"/>
                    <a:pt x="14" y="67"/>
                  </a:cubicBezTo>
                  <a:cubicBezTo>
                    <a:pt x="21" y="47"/>
                    <a:pt x="34" y="32"/>
                    <a:pt x="51" y="21"/>
                  </a:cubicBezTo>
                  <a:cubicBezTo>
                    <a:pt x="66" y="14"/>
                    <a:pt x="82" y="9"/>
                    <a:pt x="100" y="9"/>
                  </a:cubicBezTo>
                  <a:cubicBezTo>
                    <a:pt x="103" y="9"/>
                    <a:pt x="107" y="10"/>
                    <a:pt x="111" y="10"/>
                  </a:cubicBezTo>
                  <a:lnTo>
                    <a:pt x="427" y="10"/>
                  </a:lnTo>
                  <a:cubicBezTo>
                    <a:pt x="597" y="10"/>
                    <a:pt x="766" y="8"/>
                    <a:pt x="935" y="6"/>
                  </a:cubicBezTo>
                  <a:cubicBezTo>
                    <a:pt x="766" y="3"/>
                    <a:pt x="597" y="3"/>
                    <a:pt x="427" y="1"/>
                  </a:cubicBezTo>
                  <a:lnTo>
                    <a:pt x="111" y="1"/>
                  </a:lnTo>
                  <a:cubicBezTo>
                    <a:pt x="107" y="1"/>
                    <a:pt x="104" y="1"/>
                    <a:pt x="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2"/>
            <p:cNvSpPr/>
            <p:nvPr/>
          </p:nvSpPr>
          <p:spPr>
            <a:xfrm>
              <a:off x="1561225" y="4002600"/>
              <a:ext cx="23425" cy="28625"/>
            </a:xfrm>
            <a:custGeom>
              <a:avLst/>
              <a:gdLst/>
              <a:ahLst/>
              <a:cxnLst/>
              <a:rect l="l" t="t" r="r" b="b"/>
              <a:pathLst>
                <a:path w="937" h="1145" extrusionOk="0">
                  <a:moveTo>
                    <a:pt x="838" y="1"/>
                  </a:moveTo>
                  <a:cubicBezTo>
                    <a:pt x="834" y="1"/>
                    <a:pt x="831" y="1"/>
                    <a:pt x="827" y="1"/>
                  </a:cubicBezTo>
                  <a:lnTo>
                    <a:pt x="508" y="1"/>
                  </a:lnTo>
                  <a:cubicBezTo>
                    <a:pt x="339" y="1"/>
                    <a:pt x="170" y="4"/>
                    <a:pt x="1" y="4"/>
                  </a:cubicBezTo>
                  <a:cubicBezTo>
                    <a:pt x="170" y="6"/>
                    <a:pt x="341" y="8"/>
                    <a:pt x="513" y="10"/>
                  </a:cubicBezTo>
                  <a:lnTo>
                    <a:pt x="829" y="10"/>
                  </a:lnTo>
                  <a:cubicBezTo>
                    <a:pt x="834" y="9"/>
                    <a:pt x="839" y="9"/>
                    <a:pt x="845" y="9"/>
                  </a:cubicBezTo>
                  <a:cubicBezTo>
                    <a:pt x="860" y="9"/>
                    <a:pt x="875" y="13"/>
                    <a:pt x="888" y="21"/>
                  </a:cubicBezTo>
                  <a:cubicBezTo>
                    <a:pt x="906" y="32"/>
                    <a:pt x="919" y="48"/>
                    <a:pt x="926" y="67"/>
                  </a:cubicBezTo>
                  <a:cubicBezTo>
                    <a:pt x="930" y="87"/>
                    <a:pt x="930" y="109"/>
                    <a:pt x="930" y="129"/>
                  </a:cubicBezTo>
                  <a:lnTo>
                    <a:pt x="930" y="637"/>
                  </a:lnTo>
                  <a:cubicBezTo>
                    <a:pt x="930" y="806"/>
                    <a:pt x="930" y="975"/>
                    <a:pt x="932" y="1144"/>
                  </a:cubicBezTo>
                  <a:cubicBezTo>
                    <a:pt x="935" y="975"/>
                    <a:pt x="935" y="806"/>
                    <a:pt x="935" y="637"/>
                  </a:cubicBezTo>
                  <a:lnTo>
                    <a:pt x="935" y="129"/>
                  </a:lnTo>
                  <a:cubicBezTo>
                    <a:pt x="937" y="107"/>
                    <a:pt x="935" y="85"/>
                    <a:pt x="930" y="65"/>
                  </a:cubicBezTo>
                  <a:cubicBezTo>
                    <a:pt x="924" y="43"/>
                    <a:pt x="910" y="26"/>
                    <a:pt x="891" y="15"/>
                  </a:cubicBezTo>
                  <a:cubicBezTo>
                    <a:pt x="874" y="5"/>
                    <a:pt x="856" y="1"/>
                    <a:pt x="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2"/>
            <p:cNvSpPr/>
            <p:nvPr/>
          </p:nvSpPr>
          <p:spPr>
            <a:xfrm>
              <a:off x="1074925" y="4293775"/>
              <a:ext cx="22100" cy="22100"/>
            </a:xfrm>
            <a:custGeom>
              <a:avLst/>
              <a:gdLst/>
              <a:ahLst/>
              <a:cxnLst/>
              <a:rect l="l" t="t" r="r" b="b"/>
              <a:pathLst>
                <a:path w="884" h="884" extrusionOk="0">
                  <a:moveTo>
                    <a:pt x="442" y="0"/>
                  </a:moveTo>
                  <a:cubicBezTo>
                    <a:pt x="198" y="0"/>
                    <a:pt x="0" y="198"/>
                    <a:pt x="0" y="442"/>
                  </a:cubicBezTo>
                  <a:cubicBezTo>
                    <a:pt x="0" y="686"/>
                    <a:pt x="198" y="884"/>
                    <a:pt x="442" y="884"/>
                  </a:cubicBezTo>
                  <a:cubicBezTo>
                    <a:pt x="686" y="884"/>
                    <a:pt x="884" y="686"/>
                    <a:pt x="884" y="442"/>
                  </a:cubicBezTo>
                  <a:cubicBezTo>
                    <a:pt x="884" y="198"/>
                    <a:pt x="686" y="0"/>
                    <a:pt x="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2"/>
            <p:cNvSpPr/>
            <p:nvPr/>
          </p:nvSpPr>
          <p:spPr>
            <a:xfrm>
              <a:off x="1371500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4" y="885"/>
                    <a:pt x="665" y="844"/>
                    <a:pt x="754" y="754"/>
                  </a:cubicBezTo>
                  <a:cubicBezTo>
                    <a:pt x="928" y="583"/>
                    <a:pt x="928" y="304"/>
                    <a:pt x="754" y="130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2"/>
            <p:cNvSpPr/>
            <p:nvPr/>
          </p:nvSpPr>
          <p:spPr>
            <a:xfrm>
              <a:off x="1074925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4" y="0"/>
                  </a:moveTo>
                  <a:cubicBezTo>
                    <a:pt x="217" y="0"/>
                    <a:pt x="0" y="177"/>
                    <a:pt x="0" y="443"/>
                  </a:cubicBezTo>
                  <a:cubicBezTo>
                    <a:pt x="0" y="709"/>
                    <a:pt x="217" y="886"/>
                    <a:pt x="444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5" y="583"/>
                    <a:pt x="925" y="302"/>
                    <a:pt x="754" y="131"/>
                  </a:cubicBezTo>
                  <a:cubicBezTo>
                    <a:pt x="664" y="40"/>
                    <a:pt x="553" y="0"/>
                    <a:pt x="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2"/>
            <p:cNvSpPr/>
            <p:nvPr/>
          </p:nvSpPr>
          <p:spPr>
            <a:xfrm>
              <a:off x="1371500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4" y="886"/>
                    <a:pt x="665" y="845"/>
                    <a:pt x="754" y="755"/>
                  </a:cubicBezTo>
                  <a:cubicBezTo>
                    <a:pt x="928" y="583"/>
                    <a:pt x="928" y="302"/>
                    <a:pt x="754" y="131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2"/>
            <p:cNvSpPr/>
            <p:nvPr/>
          </p:nvSpPr>
          <p:spPr>
            <a:xfrm>
              <a:off x="1604800" y="4293775"/>
              <a:ext cx="23150" cy="22125"/>
            </a:xfrm>
            <a:custGeom>
              <a:avLst/>
              <a:gdLst/>
              <a:ahLst/>
              <a:cxnLst/>
              <a:rect l="l" t="t" r="r" b="b"/>
              <a:pathLst>
                <a:path w="926" h="885" extrusionOk="0">
                  <a:moveTo>
                    <a:pt x="445" y="0"/>
                  </a:moveTo>
                  <a:cubicBezTo>
                    <a:pt x="218" y="0"/>
                    <a:pt x="0" y="176"/>
                    <a:pt x="0" y="442"/>
                  </a:cubicBezTo>
                  <a:cubicBezTo>
                    <a:pt x="0" y="708"/>
                    <a:pt x="218" y="885"/>
                    <a:pt x="445" y="885"/>
                  </a:cubicBezTo>
                  <a:cubicBezTo>
                    <a:pt x="553" y="885"/>
                    <a:pt x="664" y="844"/>
                    <a:pt x="754" y="754"/>
                  </a:cubicBezTo>
                  <a:cubicBezTo>
                    <a:pt x="926" y="583"/>
                    <a:pt x="926" y="304"/>
                    <a:pt x="754" y="130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1"/>
                  </a:moveTo>
                  <a:lnTo>
                    <a:pt x="1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474"/>
                  </a:moveTo>
                  <a:lnTo>
                    <a:pt x="1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2"/>
            <p:cNvSpPr/>
            <p:nvPr/>
          </p:nvSpPr>
          <p:spPr>
            <a:xfrm>
              <a:off x="1901375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5" y="885"/>
                    <a:pt x="665" y="844"/>
                    <a:pt x="755" y="754"/>
                  </a:cubicBezTo>
                  <a:cubicBezTo>
                    <a:pt x="928" y="583"/>
                    <a:pt x="928" y="304"/>
                    <a:pt x="755" y="130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2"/>
            <p:cNvSpPr/>
            <p:nvPr/>
          </p:nvSpPr>
          <p:spPr>
            <a:xfrm>
              <a:off x="1604800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5" y="0"/>
                  </a:moveTo>
                  <a:cubicBezTo>
                    <a:pt x="218" y="0"/>
                    <a:pt x="0" y="177"/>
                    <a:pt x="0" y="443"/>
                  </a:cubicBezTo>
                  <a:cubicBezTo>
                    <a:pt x="0" y="709"/>
                    <a:pt x="218" y="886"/>
                    <a:pt x="445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6" y="583"/>
                    <a:pt x="926" y="302"/>
                    <a:pt x="754" y="131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0"/>
                  </a:moveTo>
                  <a:lnTo>
                    <a:pt x="1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473"/>
                  </a:moveTo>
                  <a:lnTo>
                    <a:pt x="1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2"/>
            <p:cNvSpPr/>
            <p:nvPr/>
          </p:nvSpPr>
          <p:spPr>
            <a:xfrm>
              <a:off x="1901375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5" y="886"/>
                    <a:pt x="665" y="845"/>
                    <a:pt x="755" y="755"/>
                  </a:cubicBezTo>
                  <a:cubicBezTo>
                    <a:pt x="928" y="583"/>
                    <a:pt x="928" y="302"/>
                    <a:pt x="755" y="131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2"/>
            <p:cNvSpPr/>
            <p:nvPr/>
          </p:nvSpPr>
          <p:spPr>
            <a:xfrm>
              <a:off x="1423975" y="4118775"/>
              <a:ext cx="26725" cy="7650"/>
            </a:xfrm>
            <a:custGeom>
              <a:avLst/>
              <a:gdLst/>
              <a:ahLst/>
              <a:cxnLst/>
              <a:rect l="l" t="t" r="r" b="b"/>
              <a:pathLst>
                <a:path w="1069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69" y="306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42"/>
            <p:cNvSpPr/>
            <p:nvPr/>
          </p:nvSpPr>
          <p:spPr>
            <a:xfrm>
              <a:off x="1511550" y="4118775"/>
              <a:ext cx="26800" cy="7650"/>
            </a:xfrm>
            <a:custGeom>
              <a:avLst/>
              <a:gdLst/>
              <a:ahLst/>
              <a:cxnLst/>
              <a:rect l="l" t="t" r="r" b="b"/>
              <a:pathLst>
                <a:path w="1072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71" y="30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2"/>
            <p:cNvSpPr/>
            <p:nvPr/>
          </p:nvSpPr>
          <p:spPr>
            <a:xfrm>
              <a:off x="1457550" y="4118775"/>
              <a:ext cx="13425" cy="7650"/>
            </a:xfrm>
            <a:custGeom>
              <a:avLst/>
              <a:gdLst/>
              <a:ahLst/>
              <a:cxnLst/>
              <a:rect l="l" t="t" r="r" b="b"/>
              <a:pathLst>
                <a:path w="537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7" y="306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2"/>
            <p:cNvSpPr/>
            <p:nvPr/>
          </p:nvSpPr>
          <p:spPr>
            <a:xfrm>
              <a:off x="147557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4" y="306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2"/>
            <p:cNvSpPr/>
            <p:nvPr/>
          </p:nvSpPr>
          <p:spPr>
            <a:xfrm>
              <a:off x="14935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2"/>
            <p:cNvSpPr/>
            <p:nvPr/>
          </p:nvSpPr>
          <p:spPr>
            <a:xfrm>
              <a:off x="15424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2"/>
            <p:cNvSpPr/>
            <p:nvPr/>
          </p:nvSpPr>
          <p:spPr>
            <a:xfrm>
              <a:off x="1561050" y="4118775"/>
              <a:ext cx="13400" cy="7650"/>
            </a:xfrm>
            <a:custGeom>
              <a:avLst/>
              <a:gdLst/>
              <a:ahLst/>
              <a:cxnLst/>
              <a:rect l="l" t="t" r="r" b="b"/>
              <a:pathLst>
                <a:path w="536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2"/>
            <p:cNvSpPr/>
            <p:nvPr/>
          </p:nvSpPr>
          <p:spPr>
            <a:xfrm>
              <a:off x="1437325" y="4268950"/>
              <a:ext cx="26900" cy="23025"/>
            </a:xfrm>
            <a:custGeom>
              <a:avLst/>
              <a:gdLst/>
              <a:ahLst/>
              <a:cxnLst/>
              <a:rect l="l" t="t" r="r" b="b"/>
              <a:pathLst>
                <a:path w="1076" h="921" extrusionOk="0">
                  <a:moveTo>
                    <a:pt x="464" y="0"/>
                  </a:moveTo>
                  <a:cubicBezTo>
                    <a:pt x="228" y="0"/>
                    <a:pt x="1" y="184"/>
                    <a:pt x="1" y="462"/>
                  </a:cubicBezTo>
                  <a:cubicBezTo>
                    <a:pt x="1" y="714"/>
                    <a:pt x="207" y="921"/>
                    <a:pt x="460" y="921"/>
                  </a:cubicBezTo>
                  <a:cubicBezTo>
                    <a:pt x="871" y="921"/>
                    <a:pt x="1075" y="424"/>
                    <a:pt x="785" y="136"/>
                  </a:cubicBezTo>
                  <a:cubicBezTo>
                    <a:pt x="692" y="42"/>
                    <a:pt x="577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2"/>
            <p:cNvSpPr/>
            <p:nvPr/>
          </p:nvSpPr>
          <p:spPr>
            <a:xfrm>
              <a:off x="1443150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2" y="119"/>
                    <a:pt x="412" y="185"/>
                  </a:cubicBezTo>
                  <a:cubicBezTo>
                    <a:pt x="412" y="365"/>
                    <a:pt x="265" y="501"/>
                    <a:pt x="96" y="501"/>
                  </a:cubicBezTo>
                  <a:cubicBezTo>
                    <a:pt x="65" y="501"/>
                    <a:pt x="33" y="496"/>
                    <a:pt x="1" y="486"/>
                  </a:cubicBezTo>
                  <a:lnTo>
                    <a:pt x="1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2"/>
            <p:cNvSpPr/>
            <p:nvPr/>
          </p:nvSpPr>
          <p:spPr>
            <a:xfrm>
              <a:off x="1470900" y="4268950"/>
              <a:ext cx="26825" cy="23025"/>
            </a:xfrm>
            <a:custGeom>
              <a:avLst/>
              <a:gdLst/>
              <a:ahLst/>
              <a:cxnLst/>
              <a:rect l="l" t="t" r="r" b="b"/>
              <a:pathLst>
                <a:path w="1073" h="921" extrusionOk="0">
                  <a:moveTo>
                    <a:pt x="463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5" y="921"/>
                    <a:pt x="460" y="921"/>
                  </a:cubicBezTo>
                  <a:cubicBezTo>
                    <a:pt x="869" y="921"/>
                    <a:pt x="1073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2"/>
            <p:cNvSpPr/>
            <p:nvPr/>
          </p:nvSpPr>
          <p:spPr>
            <a:xfrm>
              <a:off x="147672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1" y="119"/>
                    <a:pt x="411" y="185"/>
                  </a:cubicBezTo>
                  <a:cubicBezTo>
                    <a:pt x="410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2"/>
            <p:cNvSpPr/>
            <p:nvPr/>
          </p:nvSpPr>
          <p:spPr>
            <a:xfrm>
              <a:off x="1504425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2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7" y="921"/>
                    <a:pt x="459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5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2"/>
            <p:cNvSpPr/>
            <p:nvPr/>
          </p:nvSpPr>
          <p:spPr>
            <a:xfrm>
              <a:off x="1510250" y="4272675"/>
              <a:ext cx="16100" cy="15550"/>
            </a:xfrm>
            <a:custGeom>
              <a:avLst/>
              <a:gdLst/>
              <a:ahLst/>
              <a:cxnLst/>
              <a:rect l="l" t="t" r="r" b="b"/>
              <a:pathLst>
                <a:path w="644" h="622" extrusionOk="0">
                  <a:moveTo>
                    <a:pt x="352" y="0"/>
                  </a:moveTo>
                  <a:lnTo>
                    <a:pt x="352" y="0"/>
                  </a:lnTo>
                  <a:cubicBezTo>
                    <a:pt x="391" y="55"/>
                    <a:pt x="411" y="119"/>
                    <a:pt x="411" y="185"/>
                  </a:cubicBezTo>
                  <a:cubicBezTo>
                    <a:pt x="409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1" y="621"/>
                    <a:pt x="259" y="621"/>
                  </a:cubicBezTo>
                  <a:cubicBezTo>
                    <a:pt x="356" y="621"/>
                    <a:pt x="452" y="578"/>
                    <a:pt x="517" y="491"/>
                  </a:cubicBezTo>
                  <a:cubicBezTo>
                    <a:pt x="644" y="315"/>
                    <a:pt x="560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2"/>
            <p:cNvSpPr/>
            <p:nvPr/>
          </p:nvSpPr>
          <p:spPr>
            <a:xfrm>
              <a:off x="1538050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3" y="0"/>
                  </a:moveTo>
                  <a:cubicBezTo>
                    <a:pt x="227" y="0"/>
                    <a:pt x="0" y="184"/>
                    <a:pt x="0" y="462"/>
                  </a:cubicBezTo>
                  <a:cubicBezTo>
                    <a:pt x="0" y="714"/>
                    <a:pt x="207" y="921"/>
                    <a:pt x="462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2"/>
            <p:cNvSpPr/>
            <p:nvPr/>
          </p:nvSpPr>
          <p:spPr>
            <a:xfrm>
              <a:off x="154387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4" y="0"/>
                  </a:moveTo>
                  <a:cubicBezTo>
                    <a:pt x="391" y="55"/>
                    <a:pt x="411" y="119"/>
                    <a:pt x="411" y="185"/>
                  </a:cubicBezTo>
                  <a:cubicBezTo>
                    <a:pt x="411" y="365"/>
                    <a:pt x="264" y="501"/>
                    <a:pt x="96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2" y="621"/>
                    <a:pt x="260" y="621"/>
                  </a:cubicBezTo>
                  <a:cubicBezTo>
                    <a:pt x="357" y="621"/>
                    <a:pt x="453" y="578"/>
                    <a:pt x="517" y="491"/>
                  </a:cubicBezTo>
                  <a:cubicBezTo>
                    <a:pt x="644" y="315"/>
                    <a:pt x="561" y="64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2"/>
            <p:cNvSpPr/>
            <p:nvPr/>
          </p:nvSpPr>
          <p:spPr>
            <a:xfrm>
              <a:off x="1420525" y="4157450"/>
              <a:ext cx="157325" cy="87500"/>
            </a:xfrm>
            <a:custGeom>
              <a:avLst/>
              <a:gdLst/>
              <a:ahLst/>
              <a:cxnLst/>
              <a:rect l="l" t="t" r="r" b="b"/>
              <a:pathLst>
                <a:path w="6293" h="3500" extrusionOk="0">
                  <a:moveTo>
                    <a:pt x="62" y="1"/>
                  </a:moveTo>
                  <a:cubicBezTo>
                    <a:pt x="29" y="1"/>
                    <a:pt x="0" y="27"/>
                    <a:pt x="0" y="62"/>
                  </a:cubicBezTo>
                  <a:lnTo>
                    <a:pt x="0" y="3438"/>
                  </a:lnTo>
                  <a:cubicBezTo>
                    <a:pt x="0" y="3471"/>
                    <a:pt x="29" y="3500"/>
                    <a:pt x="62" y="3500"/>
                  </a:cubicBezTo>
                  <a:lnTo>
                    <a:pt x="6231" y="3500"/>
                  </a:lnTo>
                  <a:cubicBezTo>
                    <a:pt x="6266" y="3500"/>
                    <a:pt x="6292" y="3471"/>
                    <a:pt x="6292" y="3438"/>
                  </a:cubicBezTo>
                  <a:lnTo>
                    <a:pt x="6292" y="62"/>
                  </a:lnTo>
                  <a:cubicBezTo>
                    <a:pt x="6292" y="27"/>
                    <a:pt x="6266" y="1"/>
                    <a:pt x="6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2"/>
            <p:cNvSpPr/>
            <p:nvPr/>
          </p:nvSpPr>
          <p:spPr>
            <a:xfrm>
              <a:off x="1516675" y="4165700"/>
              <a:ext cx="19300" cy="70950"/>
            </a:xfrm>
            <a:custGeom>
              <a:avLst/>
              <a:gdLst/>
              <a:ahLst/>
              <a:cxnLst/>
              <a:rect l="l" t="t" r="r" b="b"/>
              <a:pathLst>
                <a:path w="772" h="2838" extrusionOk="0">
                  <a:moveTo>
                    <a:pt x="46" y="0"/>
                  </a:moveTo>
                  <a:cubicBezTo>
                    <a:pt x="20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0" y="2838"/>
                    <a:pt x="46" y="2838"/>
                  </a:cubicBezTo>
                  <a:lnTo>
                    <a:pt x="725" y="2838"/>
                  </a:lnTo>
                  <a:cubicBezTo>
                    <a:pt x="752" y="2838"/>
                    <a:pt x="772" y="2818"/>
                    <a:pt x="772" y="2792"/>
                  </a:cubicBezTo>
                  <a:lnTo>
                    <a:pt x="772" y="49"/>
                  </a:lnTo>
                  <a:cubicBezTo>
                    <a:pt x="772" y="22"/>
                    <a:pt x="752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2"/>
            <p:cNvSpPr/>
            <p:nvPr/>
          </p:nvSpPr>
          <p:spPr>
            <a:xfrm>
              <a:off x="1546125" y="4165700"/>
              <a:ext cx="19350" cy="70950"/>
            </a:xfrm>
            <a:custGeom>
              <a:avLst/>
              <a:gdLst/>
              <a:ahLst/>
              <a:cxnLst/>
              <a:rect l="l" t="t" r="r" b="b"/>
              <a:pathLst>
                <a:path w="774" h="2838" extrusionOk="0">
                  <a:moveTo>
                    <a:pt x="46" y="0"/>
                  </a:moveTo>
                  <a:cubicBezTo>
                    <a:pt x="22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2" y="2838"/>
                    <a:pt x="46" y="2838"/>
                  </a:cubicBezTo>
                  <a:lnTo>
                    <a:pt x="728" y="2838"/>
                  </a:lnTo>
                  <a:cubicBezTo>
                    <a:pt x="752" y="2838"/>
                    <a:pt x="774" y="2818"/>
                    <a:pt x="774" y="2792"/>
                  </a:cubicBezTo>
                  <a:lnTo>
                    <a:pt x="774" y="49"/>
                  </a:lnTo>
                  <a:cubicBezTo>
                    <a:pt x="774" y="22"/>
                    <a:pt x="752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2"/>
            <p:cNvSpPr/>
            <p:nvPr/>
          </p:nvSpPr>
          <p:spPr>
            <a:xfrm>
              <a:off x="1429025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3" y="0"/>
                  </a:moveTo>
                  <a:cubicBezTo>
                    <a:pt x="125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2"/>
            <p:cNvSpPr/>
            <p:nvPr/>
          </p:nvSpPr>
          <p:spPr>
            <a:xfrm>
              <a:off x="1432225" y="4196950"/>
              <a:ext cx="8750" cy="8475"/>
            </a:xfrm>
            <a:custGeom>
              <a:avLst/>
              <a:gdLst/>
              <a:ahLst/>
              <a:cxnLst/>
              <a:rect l="l" t="t" r="r" b="b"/>
              <a:pathLst>
                <a:path w="350" h="339" extrusionOk="0">
                  <a:moveTo>
                    <a:pt x="191" y="1"/>
                  </a:moveTo>
                  <a:lnTo>
                    <a:pt x="191" y="1"/>
                  </a:lnTo>
                  <a:cubicBezTo>
                    <a:pt x="213" y="29"/>
                    <a:pt x="222" y="65"/>
                    <a:pt x="222" y="100"/>
                  </a:cubicBezTo>
                  <a:cubicBezTo>
                    <a:pt x="222" y="197"/>
                    <a:pt x="145" y="273"/>
                    <a:pt x="51" y="273"/>
                  </a:cubicBezTo>
                  <a:cubicBezTo>
                    <a:pt x="33" y="273"/>
                    <a:pt x="16" y="271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8" y="338"/>
                    <a:pt x="142" y="338"/>
                  </a:cubicBezTo>
                  <a:cubicBezTo>
                    <a:pt x="194" y="338"/>
                    <a:pt x="246" y="315"/>
                    <a:pt x="279" y="267"/>
                  </a:cubicBezTo>
                  <a:cubicBezTo>
                    <a:pt x="350" y="172"/>
                    <a:pt x="306" y="36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2"/>
            <p:cNvSpPr/>
            <p:nvPr/>
          </p:nvSpPr>
          <p:spPr>
            <a:xfrm>
              <a:off x="144727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2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6" y="23"/>
                    <a:pt x="313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2"/>
            <p:cNvSpPr/>
            <p:nvPr/>
          </p:nvSpPr>
          <p:spPr>
            <a:xfrm>
              <a:off x="1450450" y="4196950"/>
              <a:ext cx="8775" cy="8450"/>
            </a:xfrm>
            <a:custGeom>
              <a:avLst/>
              <a:gdLst/>
              <a:ahLst/>
              <a:cxnLst/>
              <a:rect l="l" t="t" r="r" b="b"/>
              <a:pathLst>
                <a:path w="351" h="338" extrusionOk="0">
                  <a:moveTo>
                    <a:pt x="192" y="1"/>
                  </a:moveTo>
                  <a:lnTo>
                    <a:pt x="192" y="1"/>
                  </a:lnTo>
                  <a:cubicBezTo>
                    <a:pt x="212" y="29"/>
                    <a:pt x="223" y="65"/>
                    <a:pt x="223" y="100"/>
                  </a:cubicBezTo>
                  <a:cubicBezTo>
                    <a:pt x="223" y="198"/>
                    <a:pt x="143" y="273"/>
                    <a:pt x="52" y="273"/>
                  </a:cubicBezTo>
                  <a:cubicBezTo>
                    <a:pt x="35" y="273"/>
                    <a:pt x="18" y="270"/>
                    <a:pt x="1" y="265"/>
                  </a:cubicBezTo>
                  <a:lnTo>
                    <a:pt x="1" y="265"/>
                  </a:lnTo>
                  <a:cubicBezTo>
                    <a:pt x="35" y="313"/>
                    <a:pt x="88" y="337"/>
                    <a:pt x="141" y="337"/>
                  </a:cubicBezTo>
                  <a:cubicBezTo>
                    <a:pt x="194" y="337"/>
                    <a:pt x="246" y="314"/>
                    <a:pt x="280" y="267"/>
                  </a:cubicBezTo>
                  <a:cubicBezTo>
                    <a:pt x="350" y="172"/>
                    <a:pt x="304" y="36"/>
                    <a:pt x="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2"/>
            <p:cNvSpPr/>
            <p:nvPr/>
          </p:nvSpPr>
          <p:spPr>
            <a:xfrm>
              <a:off x="146552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1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48" y="502"/>
                  </a:cubicBezTo>
                  <a:cubicBezTo>
                    <a:pt x="473" y="502"/>
                    <a:pt x="585" y="231"/>
                    <a:pt x="426" y="73"/>
                  </a:cubicBezTo>
                  <a:cubicBezTo>
                    <a:pt x="375" y="23"/>
                    <a:pt x="313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2"/>
            <p:cNvSpPr/>
            <p:nvPr/>
          </p:nvSpPr>
          <p:spPr>
            <a:xfrm>
              <a:off x="14686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4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6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2" y="267"/>
                  </a:cubicBezTo>
                  <a:cubicBezTo>
                    <a:pt x="352" y="172"/>
                    <a:pt x="308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2"/>
            <p:cNvSpPr/>
            <p:nvPr/>
          </p:nvSpPr>
          <p:spPr>
            <a:xfrm>
              <a:off x="1483800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2" y="0"/>
                  </a:moveTo>
                  <a:cubicBezTo>
                    <a:pt x="124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6" y="231"/>
                    <a:pt x="427" y="73"/>
                  </a:cubicBezTo>
                  <a:cubicBezTo>
                    <a:pt x="376" y="23"/>
                    <a:pt x="31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2"/>
            <p:cNvSpPr/>
            <p:nvPr/>
          </p:nvSpPr>
          <p:spPr>
            <a:xfrm>
              <a:off x="14869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3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5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1" y="267"/>
                  </a:cubicBezTo>
                  <a:cubicBezTo>
                    <a:pt x="352" y="172"/>
                    <a:pt x="306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2"/>
            <p:cNvSpPr/>
            <p:nvPr/>
          </p:nvSpPr>
          <p:spPr>
            <a:xfrm>
              <a:off x="1428525" y="4160575"/>
              <a:ext cx="141675" cy="475"/>
            </a:xfrm>
            <a:custGeom>
              <a:avLst/>
              <a:gdLst/>
              <a:ahLst/>
              <a:cxnLst/>
              <a:rect l="l" t="t" r="r" b="b"/>
              <a:pathLst>
                <a:path w="5667" h="19" extrusionOk="0">
                  <a:moveTo>
                    <a:pt x="2834" y="1"/>
                  </a:moveTo>
                  <a:lnTo>
                    <a:pt x="1416" y="5"/>
                  </a:lnTo>
                  <a:lnTo>
                    <a:pt x="709" y="5"/>
                  </a:lnTo>
                  <a:lnTo>
                    <a:pt x="1" y="10"/>
                  </a:lnTo>
                  <a:lnTo>
                    <a:pt x="709" y="14"/>
                  </a:lnTo>
                  <a:lnTo>
                    <a:pt x="1416" y="16"/>
                  </a:lnTo>
                  <a:lnTo>
                    <a:pt x="2834" y="19"/>
                  </a:lnTo>
                  <a:lnTo>
                    <a:pt x="4249" y="16"/>
                  </a:lnTo>
                  <a:lnTo>
                    <a:pt x="4959" y="14"/>
                  </a:lnTo>
                  <a:lnTo>
                    <a:pt x="5667" y="10"/>
                  </a:lnTo>
                  <a:lnTo>
                    <a:pt x="4959" y="5"/>
                  </a:lnTo>
                  <a:lnTo>
                    <a:pt x="4249" y="5"/>
                  </a:lnTo>
                  <a:lnTo>
                    <a:pt x="2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2"/>
            <p:cNvSpPr/>
            <p:nvPr/>
          </p:nvSpPr>
          <p:spPr>
            <a:xfrm>
              <a:off x="1428050" y="4240475"/>
              <a:ext cx="141600" cy="475"/>
            </a:xfrm>
            <a:custGeom>
              <a:avLst/>
              <a:gdLst/>
              <a:ahLst/>
              <a:cxnLst/>
              <a:rect l="l" t="t" r="r" b="b"/>
              <a:pathLst>
                <a:path w="5664" h="19" extrusionOk="0">
                  <a:moveTo>
                    <a:pt x="2831" y="1"/>
                  </a:moveTo>
                  <a:lnTo>
                    <a:pt x="1416" y="3"/>
                  </a:lnTo>
                  <a:lnTo>
                    <a:pt x="708" y="5"/>
                  </a:lnTo>
                  <a:lnTo>
                    <a:pt x="0" y="9"/>
                  </a:lnTo>
                  <a:lnTo>
                    <a:pt x="708" y="14"/>
                  </a:lnTo>
                  <a:lnTo>
                    <a:pt x="1416" y="16"/>
                  </a:lnTo>
                  <a:lnTo>
                    <a:pt x="2831" y="18"/>
                  </a:lnTo>
                  <a:lnTo>
                    <a:pt x="4248" y="16"/>
                  </a:lnTo>
                  <a:lnTo>
                    <a:pt x="4956" y="14"/>
                  </a:lnTo>
                  <a:lnTo>
                    <a:pt x="5664" y="9"/>
                  </a:lnTo>
                  <a:lnTo>
                    <a:pt x="4956" y="5"/>
                  </a:lnTo>
                  <a:lnTo>
                    <a:pt x="4248" y="3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2"/>
            <p:cNvSpPr/>
            <p:nvPr/>
          </p:nvSpPr>
          <p:spPr>
            <a:xfrm>
              <a:off x="1248600" y="3877725"/>
              <a:ext cx="501225" cy="82400"/>
            </a:xfrm>
            <a:custGeom>
              <a:avLst/>
              <a:gdLst/>
              <a:ahLst/>
              <a:cxnLst/>
              <a:rect l="l" t="t" r="r" b="b"/>
              <a:pathLst>
                <a:path w="20049" h="3296" extrusionOk="0">
                  <a:moveTo>
                    <a:pt x="158" y="1"/>
                  </a:moveTo>
                  <a:cubicBezTo>
                    <a:pt x="71" y="1"/>
                    <a:pt x="0" y="71"/>
                    <a:pt x="0" y="157"/>
                  </a:cubicBezTo>
                  <a:lnTo>
                    <a:pt x="0" y="3137"/>
                  </a:lnTo>
                  <a:cubicBezTo>
                    <a:pt x="0" y="3225"/>
                    <a:pt x="71" y="3295"/>
                    <a:pt x="158" y="3295"/>
                  </a:cubicBezTo>
                  <a:lnTo>
                    <a:pt x="19890" y="3295"/>
                  </a:lnTo>
                  <a:cubicBezTo>
                    <a:pt x="19978" y="3295"/>
                    <a:pt x="20048" y="3225"/>
                    <a:pt x="20048" y="3137"/>
                  </a:cubicBezTo>
                  <a:lnTo>
                    <a:pt x="20048" y="157"/>
                  </a:lnTo>
                  <a:cubicBezTo>
                    <a:pt x="20048" y="71"/>
                    <a:pt x="19978" y="1"/>
                    <a:pt x="198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2"/>
            <p:cNvSpPr/>
            <p:nvPr/>
          </p:nvSpPr>
          <p:spPr>
            <a:xfrm>
              <a:off x="126447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2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2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2"/>
            <p:cNvSpPr/>
            <p:nvPr/>
          </p:nvSpPr>
          <p:spPr>
            <a:xfrm>
              <a:off x="1275450" y="3903975"/>
              <a:ext cx="69425" cy="29925"/>
            </a:xfrm>
            <a:custGeom>
              <a:avLst/>
              <a:gdLst/>
              <a:ahLst/>
              <a:cxnLst/>
              <a:rect l="l" t="t" r="r" b="b"/>
              <a:pathLst>
                <a:path w="2777" h="1197" extrusionOk="0">
                  <a:moveTo>
                    <a:pt x="1464" y="0"/>
                  </a:moveTo>
                  <a:cubicBezTo>
                    <a:pt x="976" y="0"/>
                    <a:pt x="488" y="186"/>
                    <a:pt x="117" y="557"/>
                  </a:cubicBezTo>
                  <a:cubicBezTo>
                    <a:pt x="76" y="599"/>
                    <a:pt x="36" y="643"/>
                    <a:pt x="1" y="685"/>
                  </a:cubicBezTo>
                  <a:lnTo>
                    <a:pt x="1" y="1197"/>
                  </a:lnTo>
                  <a:cubicBezTo>
                    <a:pt x="36" y="1153"/>
                    <a:pt x="76" y="1109"/>
                    <a:pt x="117" y="1070"/>
                  </a:cubicBezTo>
                  <a:cubicBezTo>
                    <a:pt x="489" y="697"/>
                    <a:pt x="976" y="510"/>
                    <a:pt x="1465" y="510"/>
                  </a:cubicBezTo>
                  <a:cubicBezTo>
                    <a:pt x="1936" y="510"/>
                    <a:pt x="2409" y="685"/>
                    <a:pt x="2777" y="1034"/>
                  </a:cubicBezTo>
                  <a:lnTo>
                    <a:pt x="2777" y="524"/>
                  </a:lnTo>
                  <a:cubicBezTo>
                    <a:pt x="2408" y="174"/>
                    <a:pt x="1936" y="0"/>
                    <a:pt x="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2"/>
            <p:cNvSpPr/>
            <p:nvPr/>
          </p:nvSpPr>
          <p:spPr>
            <a:xfrm>
              <a:off x="1336175" y="3923125"/>
              <a:ext cx="5125" cy="5675"/>
            </a:xfrm>
            <a:custGeom>
              <a:avLst/>
              <a:gdLst/>
              <a:ahLst/>
              <a:cxnLst/>
              <a:rect l="l" t="t" r="r" b="b"/>
              <a:pathLst>
                <a:path w="205" h="227" extrusionOk="0">
                  <a:moveTo>
                    <a:pt x="205" y="0"/>
                  </a:moveTo>
                  <a:lnTo>
                    <a:pt x="0" y="218"/>
                  </a:lnTo>
                  <a:lnTo>
                    <a:pt x="11" y="227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2"/>
            <p:cNvSpPr/>
            <p:nvPr/>
          </p:nvSpPr>
          <p:spPr>
            <a:xfrm>
              <a:off x="13311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2"/>
            <p:cNvSpPr/>
            <p:nvPr/>
          </p:nvSpPr>
          <p:spPr>
            <a:xfrm>
              <a:off x="1325525" y="3914975"/>
              <a:ext cx="3150" cy="6950"/>
            </a:xfrm>
            <a:custGeom>
              <a:avLst/>
              <a:gdLst/>
              <a:ahLst/>
              <a:cxnLst/>
              <a:rect l="l" t="t" r="r" b="b"/>
              <a:pathLst>
                <a:path w="126" h="278" extrusionOk="0">
                  <a:moveTo>
                    <a:pt x="125" y="1"/>
                  </a:moveTo>
                  <a:lnTo>
                    <a:pt x="0" y="271"/>
                  </a:lnTo>
                  <a:lnTo>
                    <a:pt x="11" y="27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2"/>
            <p:cNvSpPr/>
            <p:nvPr/>
          </p:nvSpPr>
          <p:spPr>
            <a:xfrm>
              <a:off x="131947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4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2"/>
            <p:cNvSpPr/>
            <p:nvPr/>
          </p:nvSpPr>
          <p:spPr>
            <a:xfrm>
              <a:off x="1313275" y="3911250"/>
              <a:ext cx="900" cy="7450"/>
            </a:xfrm>
            <a:custGeom>
              <a:avLst/>
              <a:gdLst/>
              <a:ahLst/>
              <a:cxnLst/>
              <a:rect l="l" t="t" r="r" b="b"/>
              <a:pathLst>
                <a:path w="36" h="298" extrusionOk="0">
                  <a:moveTo>
                    <a:pt x="35" y="1"/>
                  </a:moveTo>
                  <a:lnTo>
                    <a:pt x="0" y="295"/>
                  </a:lnTo>
                  <a:lnTo>
                    <a:pt x="11" y="297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2"/>
            <p:cNvSpPr/>
            <p:nvPr/>
          </p:nvSpPr>
          <p:spPr>
            <a:xfrm>
              <a:off x="1306625" y="3911150"/>
              <a:ext cx="625" cy="7425"/>
            </a:xfrm>
            <a:custGeom>
              <a:avLst/>
              <a:gdLst/>
              <a:ahLst/>
              <a:cxnLst/>
              <a:rect l="l" t="t" r="r" b="b"/>
              <a:pathLst>
                <a:path w="25" h="297" extrusionOk="0">
                  <a:moveTo>
                    <a:pt x="0" y="0"/>
                  </a:moveTo>
                  <a:lnTo>
                    <a:pt x="11" y="297"/>
                  </a:lnTo>
                  <a:lnTo>
                    <a:pt x="24" y="2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2"/>
            <p:cNvSpPr/>
            <p:nvPr/>
          </p:nvSpPr>
          <p:spPr>
            <a:xfrm>
              <a:off x="1299150" y="3912175"/>
              <a:ext cx="1775" cy="7350"/>
            </a:xfrm>
            <a:custGeom>
              <a:avLst/>
              <a:gdLst/>
              <a:ahLst/>
              <a:cxnLst/>
              <a:rect l="l" t="t" r="r" b="b"/>
              <a:pathLst>
                <a:path w="71" h="294" extrusionOk="0">
                  <a:moveTo>
                    <a:pt x="0" y="1"/>
                  </a:moveTo>
                  <a:lnTo>
                    <a:pt x="57" y="293"/>
                  </a:lnTo>
                  <a:lnTo>
                    <a:pt x="71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2"/>
            <p:cNvSpPr/>
            <p:nvPr/>
          </p:nvSpPr>
          <p:spPr>
            <a:xfrm>
              <a:off x="12919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4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2"/>
            <p:cNvSpPr/>
            <p:nvPr/>
          </p:nvSpPr>
          <p:spPr>
            <a:xfrm>
              <a:off x="12851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42"/>
            <p:cNvSpPr/>
            <p:nvPr/>
          </p:nvSpPr>
          <p:spPr>
            <a:xfrm>
              <a:off x="12790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5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2"/>
            <p:cNvSpPr/>
            <p:nvPr/>
          </p:nvSpPr>
          <p:spPr>
            <a:xfrm>
              <a:off x="1321275" y="3913625"/>
              <a:ext cx="15650" cy="24900"/>
            </a:xfrm>
            <a:custGeom>
              <a:avLst/>
              <a:gdLst/>
              <a:ahLst/>
              <a:cxnLst/>
              <a:rect l="l" t="t" r="r" b="b"/>
              <a:pathLst>
                <a:path w="626" h="996" extrusionOk="0">
                  <a:moveTo>
                    <a:pt x="625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2"/>
            <p:cNvSpPr/>
            <p:nvPr/>
          </p:nvSpPr>
          <p:spPr>
            <a:xfrm>
              <a:off x="12720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3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3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2"/>
            <p:cNvSpPr/>
            <p:nvPr/>
          </p:nvSpPr>
          <p:spPr>
            <a:xfrm>
              <a:off x="12680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8" y="5"/>
                    <a:pt x="132" y="16"/>
                  </a:cubicBezTo>
                  <a:cubicBezTo>
                    <a:pt x="99" y="29"/>
                    <a:pt x="71" y="49"/>
                    <a:pt x="49" y="76"/>
                  </a:cubicBezTo>
                  <a:cubicBezTo>
                    <a:pt x="27" y="102"/>
                    <a:pt x="11" y="135"/>
                    <a:pt x="5" y="168"/>
                  </a:cubicBezTo>
                  <a:cubicBezTo>
                    <a:pt x="0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5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9" y="203"/>
                    <a:pt x="13" y="170"/>
                  </a:cubicBezTo>
                  <a:cubicBezTo>
                    <a:pt x="27" y="106"/>
                    <a:pt x="73" y="51"/>
                    <a:pt x="134" y="25"/>
                  </a:cubicBezTo>
                  <a:cubicBezTo>
                    <a:pt x="160" y="16"/>
                    <a:pt x="187" y="11"/>
                    <a:pt x="215" y="11"/>
                  </a:cubicBezTo>
                  <a:cubicBezTo>
                    <a:pt x="220" y="11"/>
                    <a:pt x="226" y="12"/>
                    <a:pt x="231" y="12"/>
                  </a:cubicBezTo>
                  <a:lnTo>
                    <a:pt x="930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0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2"/>
            <p:cNvSpPr/>
            <p:nvPr/>
          </p:nvSpPr>
          <p:spPr>
            <a:xfrm>
              <a:off x="127902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3" y="1"/>
                  </a:moveTo>
                  <a:cubicBezTo>
                    <a:pt x="1249" y="1"/>
                    <a:pt x="1224" y="1"/>
                    <a:pt x="1199" y="3"/>
                  </a:cubicBezTo>
                  <a:lnTo>
                    <a:pt x="1124" y="8"/>
                  </a:lnTo>
                  <a:cubicBezTo>
                    <a:pt x="1097" y="12"/>
                    <a:pt x="1073" y="17"/>
                    <a:pt x="1049" y="19"/>
                  </a:cubicBezTo>
                  <a:cubicBezTo>
                    <a:pt x="950" y="36"/>
                    <a:pt x="854" y="60"/>
                    <a:pt x="759" y="93"/>
                  </a:cubicBezTo>
                  <a:cubicBezTo>
                    <a:pt x="665" y="129"/>
                    <a:pt x="574" y="170"/>
                    <a:pt x="487" y="219"/>
                  </a:cubicBezTo>
                  <a:cubicBezTo>
                    <a:pt x="308" y="313"/>
                    <a:pt x="146" y="430"/>
                    <a:pt x="1" y="568"/>
                  </a:cubicBezTo>
                  <a:cubicBezTo>
                    <a:pt x="73" y="500"/>
                    <a:pt x="152" y="436"/>
                    <a:pt x="234" y="381"/>
                  </a:cubicBezTo>
                  <a:cubicBezTo>
                    <a:pt x="315" y="322"/>
                    <a:pt x="401" y="269"/>
                    <a:pt x="489" y="223"/>
                  </a:cubicBezTo>
                  <a:cubicBezTo>
                    <a:pt x="577" y="177"/>
                    <a:pt x="667" y="135"/>
                    <a:pt x="761" y="102"/>
                  </a:cubicBezTo>
                  <a:cubicBezTo>
                    <a:pt x="856" y="69"/>
                    <a:pt x="952" y="45"/>
                    <a:pt x="1051" y="30"/>
                  </a:cubicBezTo>
                  <a:cubicBezTo>
                    <a:pt x="1076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4" y="10"/>
                    <a:pt x="1249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8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5" y="199"/>
                    <a:pt x="2190" y="265"/>
                  </a:cubicBezTo>
                  <a:cubicBezTo>
                    <a:pt x="2115" y="197"/>
                    <a:pt x="2029" y="146"/>
                    <a:pt x="1935" y="111"/>
                  </a:cubicBezTo>
                  <a:cubicBezTo>
                    <a:pt x="1843" y="74"/>
                    <a:pt x="1746" y="47"/>
                    <a:pt x="1647" y="30"/>
                  </a:cubicBezTo>
                  <a:cubicBezTo>
                    <a:pt x="1548" y="14"/>
                    <a:pt x="1449" y="3"/>
                    <a:pt x="1348" y="1"/>
                  </a:cubicBezTo>
                  <a:cubicBezTo>
                    <a:pt x="1323" y="1"/>
                    <a:pt x="1298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2"/>
            <p:cNvSpPr/>
            <p:nvPr/>
          </p:nvSpPr>
          <p:spPr>
            <a:xfrm>
              <a:off x="12773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9" y="0"/>
                  </a:moveTo>
                  <a:cubicBezTo>
                    <a:pt x="959" y="0"/>
                    <a:pt x="614" y="77"/>
                    <a:pt x="298" y="229"/>
                  </a:cubicBezTo>
                  <a:cubicBezTo>
                    <a:pt x="192" y="279"/>
                    <a:pt x="93" y="339"/>
                    <a:pt x="1" y="409"/>
                  </a:cubicBezTo>
                  <a:cubicBezTo>
                    <a:pt x="95" y="341"/>
                    <a:pt x="194" y="284"/>
                    <a:pt x="300" y="235"/>
                  </a:cubicBezTo>
                  <a:cubicBezTo>
                    <a:pt x="405" y="187"/>
                    <a:pt x="513" y="145"/>
                    <a:pt x="625" y="112"/>
                  </a:cubicBezTo>
                  <a:cubicBezTo>
                    <a:pt x="847" y="46"/>
                    <a:pt x="1078" y="13"/>
                    <a:pt x="1309" y="13"/>
                  </a:cubicBezTo>
                  <a:cubicBezTo>
                    <a:pt x="1542" y="13"/>
                    <a:pt x="1772" y="42"/>
                    <a:pt x="1996" y="95"/>
                  </a:cubicBezTo>
                  <a:cubicBezTo>
                    <a:pt x="2109" y="123"/>
                    <a:pt x="2218" y="163"/>
                    <a:pt x="2322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6" y="323"/>
                    <a:pt x="2432" y="255"/>
                    <a:pt x="2326" y="207"/>
                  </a:cubicBezTo>
                  <a:cubicBezTo>
                    <a:pt x="2221" y="156"/>
                    <a:pt x="2111" y="117"/>
                    <a:pt x="1999" y="88"/>
                  </a:cubicBezTo>
                  <a:cubicBezTo>
                    <a:pt x="1772" y="31"/>
                    <a:pt x="1542" y="3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2"/>
            <p:cNvSpPr/>
            <p:nvPr/>
          </p:nvSpPr>
          <p:spPr>
            <a:xfrm>
              <a:off x="13246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lnTo>
                    <a:pt x="267" y="1"/>
                  </a:lnTo>
                  <a:cubicBezTo>
                    <a:pt x="221" y="63"/>
                    <a:pt x="175" y="126"/>
                    <a:pt x="131" y="192"/>
                  </a:cubicBezTo>
                  <a:cubicBezTo>
                    <a:pt x="89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81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2"/>
            <p:cNvSpPr/>
            <p:nvPr/>
          </p:nvSpPr>
          <p:spPr>
            <a:xfrm>
              <a:off x="137672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0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0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2"/>
            <p:cNvSpPr/>
            <p:nvPr/>
          </p:nvSpPr>
          <p:spPr>
            <a:xfrm>
              <a:off x="1387650" y="3903975"/>
              <a:ext cx="69475" cy="29925"/>
            </a:xfrm>
            <a:custGeom>
              <a:avLst/>
              <a:gdLst/>
              <a:ahLst/>
              <a:cxnLst/>
              <a:rect l="l" t="t" r="r" b="b"/>
              <a:pathLst>
                <a:path w="2779" h="1197" extrusionOk="0">
                  <a:moveTo>
                    <a:pt x="1466" y="0"/>
                  </a:moveTo>
                  <a:cubicBezTo>
                    <a:pt x="977" y="0"/>
                    <a:pt x="489" y="186"/>
                    <a:pt x="117" y="557"/>
                  </a:cubicBezTo>
                  <a:cubicBezTo>
                    <a:pt x="76" y="599"/>
                    <a:pt x="38" y="643"/>
                    <a:pt x="1" y="685"/>
                  </a:cubicBezTo>
                  <a:lnTo>
                    <a:pt x="1" y="1197"/>
                  </a:lnTo>
                  <a:cubicBezTo>
                    <a:pt x="38" y="1153"/>
                    <a:pt x="76" y="1109"/>
                    <a:pt x="117" y="1070"/>
                  </a:cubicBezTo>
                  <a:cubicBezTo>
                    <a:pt x="490" y="697"/>
                    <a:pt x="978" y="510"/>
                    <a:pt x="1467" y="510"/>
                  </a:cubicBezTo>
                  <a:cubicBezTo>
                    <a:pt x="1939" y="510"/>
                    <a:pt x="2411" y="685"/>
                    <a:pt x="2779" y="1034"/>
                  </a:cubicBezTo>
                  <a:lnTo>
                    <a:pt x="2779" y="524"/>
                  </a:lnTo>
                  <a:cubicBezTo>
                    <a:pt x="2410" y="174"/>
                    <a:pt x="1938" y="0"/>
                    <a:pt x="14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2"/>
            <p:cNvSpPr/>
            <p:nvPr/>
          </p:nvSpPr>
          <p:spPr>
            <a:xfrm>
              <a:off x="1448425" y="3923125"/>
              <a:ext cx="5075" cy="5675"/>
            </a:xfrm>
            <a:custGeom>
              <a:avLst/>
              <a:gdLst/>
              <a:ahLst/>
              <a:cxnLst/>
              <a:rect l="l" t="t" r="r" b="b"/>
              <a:pathLst>
                <a:path w="203" h="227" extrusionOk="0">
                  <a:moveTo>
                    <a:pt x="203" y="0"/>
                  </a:moveTo>
                  <a:lnTo>
                    <a:pt x="1" y="218"/>
                  </a:lnTo>
                  <a:lnTo>
                    <a:pt x="9" y="227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2"/>
            <p:cNvSpPr/>
            <p:nvPr/>
          </p:nvSpPr>
          <p:spPr>
            <a:xfrm>
              <a:off x="14433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2"/>
            <p:cNvSpPr/>
            <p:nvPr/>
          </p:nvSpPr>
          <p:spPr>
            <a:xfrm>
              <a:off x="1437700" y="3914975"/>
              <a:ext cx="3175" cy="6950"/>
            </a:xfrm>
            <a:custGeom>
              <a:avLst/>
              <a:gdLst/>
              <a:ahLst/>
              <a:cxnLst/>
              <a:rect l="l" t="t" r="r" b="b"/>
              <a:pathLst>
                <a:path w="127" h="278" extrusionOk="0">
                  <a:moveTo>
                    <a:pt x="126" y="1"/>
                  </a:moveTo>
                  <a:lnTo>
                    <a:pt x="1" y="271"/>
                  </a:lnTo>
                  <a:lnTo>
                    <a:pt x="14" y="278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2"/>
            <p:cNvSpPr/>
            <p:nvPr/>
          </p:nvSpPr>
          <p:spPr>
            <a:xfrm>
              <a:off x="143172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1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2"/>
            <p:cNvSpPr/>
            <p:nvPr/>
          </p:nvSpPr>
          <p:spPr>
            <a:xfrm>
              <a:off x="1425450" y="3911250"/>
              <a:ext cx="925" cy="7450"/>
            </a:xfrm>
            <a:custGeom>
              <a:avLst/>
              <a:gdLst/>
              <a:ahLst/>
              <a:cxnLst/>
              <a:rect l="l" t="t" r="r" b="b"/>
              <a:pathLst>
                <a:path w="37" h="298" extrusionOk="0">
                  <a:moveTo>
                    <a:pt x="36" y="1"/>
                  </a:moveTo>
                  <a:lnTo>
                    <a:pt x="1" y="295"/>
                  </a:lnTo>
                  <a:lnTo>
                    <a:pt x="14" y="29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2"/>
            <p:cNvSpPr/>
            <p:nvPr/>
          </p:nvSpPr>
          <p:spPr>
            <a:xfrm>
              <a:off x="1418800" y="3911150"/>
              <a:ext cx="650" cy="7425"/>
            </a:xfrm>
            <a:custGeom>
              <a:avLst/>
              <a:gdLst/>
              <a:ahLst/>
              <a:cxnLst/>
              <a:rect l="l" t="t" r="r" b="b"/>
              <a:pathLst>
                <a:path w="26" h="297" extrusionOk="0">
                  <a:moveTo>
                    <a:pt x="1" y="0"/>
                  </a:moveTo>
                  <a:lnTo>
                    <a:pt x="12" y="297"/>
                  </a:lnTo>
                  <a:lnTo>
                    <a:pt x="25" y="2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2"/>
            <p:cNvSpPr/>
            <p:nvPr/>
          </p:nvSpPr>
          <p:spPr>
            <a:xfrm>
              <a:off x="1411350" y="3912175"/>
              <a:ext cx="1825" cy="7350"/>
            </a:xfrm>
            <a:custGeom>
              <a:avLst/>
              <a:gdLst/>
              <a:ahLst/>
              <a:cxnLst/>
              <a:rect l="l" t="t" r="r" b="b"/>
              <a:pathLst>
                <a:path w="73" h="294" extrusionOk="0">
                  <a:moveTo>
                    <a:pt x="0" y="1"/>
                  </a:moveTo>
                  <a:lnTo>
                    <a:pt x="59" y="293"/>
                  </a:lnTo>
                  <a:lnTo>
                    <a:pt x="73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2"/>
            <p:cNvSpPr/>
            <p:nvPr/>
          </p:nvSpPr>
          <p:spPr>
            <a:xfrm>
              <a:off x="14041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3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2"/>
            <p:cNvSpPr/>
            <p:nvPr/>
          </p:nvSpPr>
          <p:spPr>
            <a:xfrm>
              <a:off x="13973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2"/>
            <p:cNvSpPr/>
            <p:nvPr/>
          </p:nvSpPr>
          <p:spPr>
            <a:xfrm>
              <a:off x="13912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7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2"/>
            <p:cNvSpPr/>
            <p:nvPr/>
          </p:nvSpPr>
          <p:spPr>
            <a:xfrm>
              <a:off x="1433525" y="3913625"/>
              <a:ext cx="15575" cy="24900"/>
            </a:xfrm>
            <a:custGeom>
              <a:avLst/>
              <a:gdLst/>
              <a:ahLst/>
              <a:cxnLst/>
              <a:rect l="l" t="t" r="r" b="b"/>
              <a:pathLst>
                <a:path w="623" h="996" extrusionOk="0">
                  <a:moveTo>
                    <a:pt x="623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2"/>
            <p:cNvSpPr/>
            <p:nvPr/>
          </p:nvSpPr>
          <p:spPr>
            <a:xfrm>
              <a:off x="13842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2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5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42"/>
            <p:cNvSpPr/>
            <p:nvPr/>
          </p:nvSpPr>
          <p:spPr>
            <a:xfrm>
              <a:off x="13802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7" y="5"/>
                    <a:pt x="130" y="16"/>
                  </a:cubicBezTo>
                  <a:cubicBezTo>
                    <a:pt x="66" y="43"/>
                    <a:pt x="20" y="100"/>
                    <a:pt x="7" y="168"/>
                  </a:cubicBezTo>
                  <a:cubicBezTo>
                    <a:pt x="2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4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11" y="203"/>
                    <a:pt x="13" y="170"/>
                  </a:cubicBezTo>
                  <a:cubicBezTo>
                    <a:pt x="29" y="104"/>
                    <a:pt x="73" y="51"/>
                    <a:pt x="134" y="25"/>
                  </a:cubicBezTo>
                  <a:cubicBezTo>
                    <a:pt x="160" y="16"/>
                    <a:pt x="187" y="11"/>
                    <a:pt x="214" y="11"/>
                  </a:cubicBezTo>
                  <a:cubicBezTo>
                    <a:pt x="220" y="11"/>
                    <a:pt x="225" y="12"/>
                    <a:pt x="231" y="12"/>
                  </a:cubicBezTo>
                  <a:lnTo>
                    <a:pt x="932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2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2"/>
            <p:cNvSpPr/>
            <p:nvPr/>
          </p:nvSpPr>
          <p:spPr>
            <a:xfrm>
              <a:off x="139127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2" y="1"/>
                  </a:moveTo>
                  <a:cubicBezTo>
                    <a:pt x="1247" y="1"/>
                    <a:pt x="1222" y="1"/>
                    <a:pt x="1196" y="3"/>
                  </a:cubicBezTo>
                  <a:lnTo>
                    <a:pt x="1122" y="8"/>
                  </a:lnTo>
                  <a:cubicBezTo>
                    <a:pt x="1098" y="12"/>
                    <a:pt x="1073" y="17"/>
                    <a:pt x="1047" y="19"/>
                  </a:cubicBezTo>
                  <a:cubicBezTo>
                    <a:pt x="948" y="36"/>
                    <a:pt x="851" y="60"/>
                    <a:pt x="757" y="93"/>
                  </a:cubicBezTo>
                  <a:cubicBezTo>
                    <a:pt x="665" y="129"/>
                    <a:pt x="572" y="170"/>
                    <a:pt x="484" y="219"/>
                  </a:cubicBezTo>
                  <a:cubicBezTo>
                    <a:pt x="309" y="313"/>
                    <a:pt x="146" y="430"/>
                    <a:pt x="1" y="568"/>
                  </a:cubicBezTo>
                  <a:cubicBezTo>
                    <a:pt x="73" y="500"/>
                    <a:pt x="150" y="436"/>
                    <a:pt x="234" y="381"/>
                  </a:cubicBezTo>
                  <a:cubicBezTo>
                    <a:pt x="315" y="322"/>
                    <a:pt x="399" y="269"/>
                    <a:pt x="487" y="223"/>
                  </a:cubicBezTo>
                  <a:cubicBezTo>
                    <a:pt x="574" y="177"/>
                    <a:pt x="667" y="135"/>
                    <a:pt x="761" y="102"/>
                  </a:cubicBezTo>
                  <a:cubicBezTo>
                    <a:pt x="854" y="69"/>
                    <a:pt x="950" y="45"/>
                    <a:pt x="1049" y="30"/>
                  </a:cubicBezTo>
                  <a:cubicBezTo>
                    <a:pt x="1073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3" y="10"/>
                    <a:pt x="1248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6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3" y="199"/>
                    <a:pt x="2190" y="265"/>
                  </a:cubicBezTo>
                  <a:cubicBezTo>
                    <a:pt x="2115" y="197"/>
                    <a:pt x="2027" y="146"/>
                    <a:pt x="1935" y="111"/>
                  </a:cubicBezTo>
                  <a:cubicBezTo>
                    <a:pt x="1840" y="74"/>
                    <a:pt x="1744" y="47"/>
                    <a:pt x="1645" y="30"/>
                  </a:cubicBezTo>
                  <a:cubicBezTo>
                    <a:pt x="1548" y="14"/>
                    <a:pt x="1447" y="3"/>
                    <a:pt x="1348" y="1"/>
                  </a:cubicBezTo>
                  <a:cubicBezTo>
                    <a:pt x="1323" y="1"/>
                    <a:pt x="1298" y="1"/>
                    <a:pt x="1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2"/>
            <p:cNvSpPr/>
            <p:nvPr/>
          </p:nvSpPr>
          <p:spPr>
            <a:xfrm>
              <a:off x="13895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8" y="0"/>
                  </a:moveTo>
                  <a:cubicBezTo>
                    <a:pt x="959" y="0"/>
                    <a:pt x="614" y="77"/>
                    <a:pt x="297" y="229"/>
                  </a:cubicBezTo>
                  <a:cubicBezTo>
                    <a:pt x="194" y="279"/>
                    <a:pt x="93" y="339"/>
                    <a:pt x="1" y="409"/>
                  </a:cubicBezTo>
                  <a:cubicBezTo>
                    <a:pt x="95" y="341"/>
                    <a:pt x="196" y="284"/>
                    <a:pt x="302" y="235"/>
                  </a:cubicBezTo>
                  <a:cubicBezTo>
                    <a:pt x="407" y="187"/>
                    <a:pt x="515" y="145"/>
                    <a:pt x="625" y="112"/>
                  </a:cubicBezTo>
                  <a:cubicBezTo>
                    <a:pt x="847" y="46"/>
                    <a:pt x="1078" y="13"/>
                    <a:pt x="1311" y="13"/>
                  </a:cubicBezTo>
                  <a:cubicBezTo>
                    <a:pt x="1541" y="13"/>
                    <a:pt x="1772" y="42"/>
                    <a:pt x="1996" y="95"/>
                  </a:cubicBezTo>
                  <a:cubicBezTo>
                    <a:pt x="2108" y="123"/>
                    <a:pt x="2218" y="163"/>
                    <a:pt x="2324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8" y="323"/>
                    <a:pt x="2431" y="255"/>
                    <a:pt x="2326" y="207"/>
                  </a:cubicBezTo>
                  <a:cubicBezTo>
                    <a:pt x="2220" y="156"/>
                    <a:pt x="2111" y="117"/>
                    <a:pt x="1998" y="88"/>
                  </a:cubicBezTo>
                  <a:cubicBezTo>
                    <a:pt x="1774" y="31"/>
                    <a:pt x="1541" y="3"/>
                    <a:pt x="1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2"/>
            <p:cNvSpPr/>
            <p:nvPr/>
          </p:nvSpPr>
          <p:spPr>
            <a:xfrm>
              <a:off x="14368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cubicBezTo>
                    <a:pt x="221" y="63"/>
                    <a:pt x="174" y="126"/>
                    <a:pt x="130" y="192"/>
                  </a:cubicBezTo>
                  <a:cubicBezTo>
                    <a:pt x="87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79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2"/>
            <p:cNvSpPr/>
            <p:nvPr/>
          </p:nvSpPr>
          <p:spPr>
            <a:xfrm>
              <a:off x="1492700" y="3898625"/>
              <a:ext cx="238100" cy="10175"/>
            </a:xfrm>
            <a:custGeom>
              <a:avLst/>
              <a:gdLst/>
              <a:ahLst/>
              <a:cxnLst/>
              <a:rect l="l" t="t" r="r" b="b"/>
              <a:pathLst>
                <a:path w="9524" h="407" extrusionOk="0">
                  <a:moveTo>
                    <a:pt x="205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4"/>
                    <a:pt x="9524" y="202"/>
                  </a:cubicBezTo>
                  <a:cubicBezTo>
                    <a:pt x="9524" y="90"/>
                    <a:pt x="9434" y="0"/>
                    <a:pt x="9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2"/>
            <p:cNvSpPr/>
            <p:nvPr/>
          </p:nvSpPr>
          <p:spPr>
            <a:xfrm>
              <a:off x="1492700" y="3929050"/>
              <a:ext cx="238100" cy="10200"/>
            </a:xfrm>
            <a:custGeom>
              <a:avLst/>
              <a:gdLst/>
              <a:ahLst/>
              <a:cxnLst/>
              <a:rect l="l" t="t" r="r" b="b"/>
              <a:pathLst>
                <a:path w="9524" h="408" extrusionOk="0">
                  <a:moveTo>
                    <a:pt x="205" y="1"/>
                  </a:moveTo>
                  <a:cubicBezTo>
                    <a:pt x="91" y="1"/>
                    <a:pt x="1" y="93"/>
                    <a:pt x="1" y="205"/>
                  </a:cubicBezTo>
                  <a:cubicBezTo>
                    <a:pt x="1" y="317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7"/>
                    <a:pt x="9524" y="205"/>
                  </a:cubicBezTo>
                  <a:cubicBezTo>
                    <a:pt x="9524" y="93"/>
                    <a:pt x="9434" y="1"/>
                    <a:pt x="9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2"/>
            <p:cNvSpPr/>
            <p:nvPr/>
          </p:nvSpPr>
          <p:spPr>
            <a:xfrm>
              <a:off x="15004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2"/>
            <p:cNvSpPr/>
            <p:nvPr/>
          </p:nvSpPr>
          <p:spPr>
            <a:xfrm>
              <a:off x="15124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2"/>
            <p:cNvSpPr/>
            <p:nvPr/>
          </p:nvSpPr>
          <p:spPr>
            <a:xfrm>
              <a:off x="15245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2"/>
            <p:cNvSpPr/>
            <p:nvPr/>
          </p:nvSpPr>
          <p:spPr>
            <a:xfrm>
              <a:off x="153660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1" y="0"/>
                  </a:moveTo>
                  <a:cubicBezTo>
                    <a:pt x="49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49" y="622"/>
                    <a:pt x="111" y="622"/>
                  </a:cubicBezTo>
                  <a:cubicBezTo>
                    <a:pt x="170" y="622"/>
                    <a:pt x="221" y="574"/>
                    <a:pt x="221" y="512"/>
                  </a:cubicBezTo>
                  <a:lnTo>
                    <a:pt x="221" y="110"/>
                  </a:lnTo>
                  <a:cubicBezTo>
                    <a:pt x="221" y="48"/>
                    <a:pt x="170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2"/>
            <p:cNvSpPr/>
            <p:nvPr/>
          </p:nvSpPr>
          <p:spPr>
            <a:xfrm>
              <a:off x="15486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2"/>
            <p:cNvSpPr/>
            <p:nvPr/>
          </p:nvSpPr>
          <p:spPr>
            <a:xfrm>
              <a:off x="15607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42"/>
            <p:cNvSpPr/>
            <p:nvPr/>
          </p:nvSpPr>
          <p:spPr>
            <a:xfrm>
              <a:off x="15727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2" y="438"/>
                  </a:lnTo>
                  <a:cubicBezTo>
                    <a:pt x="213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3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2"/>
            <p:cNvSpPr/>
            <p:nvPr/>
          </p:nvSpPr>
          <p:spPr>
            <a:xfrm>
              <a:off x="15848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51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2"/>
            <p:cNvSpPr/>
            <p:nvPr/>
          </p:nvSpPr>
          <p:spPr>
            <a:xfrm>
              <a:off x="1596950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2"/>
            <p:cNvSpPr/>
            <p:nvPr/>
          </p:nvSpPr>
          <p:spPr>
            <a:xfrm>
              <a:off x="16089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3" y="438"/>
                  </a:lnTo>
                  <a:cubicBezTo>
                    <a:pt x="214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2"/>
            <p:cNvSpPr/>
            <p:nvPr/>
          </p:nvSpPr>
          <p:spPr>
            <a:xfrm>
              <a:off x="16210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2"/>
            <p:cNvSpPr/>
            <p:nvPr/>
          </p:nvSpPr>
          <p:spPr>
            <a:xfrm>
              <a:off x="16331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49" y="622"/>
                    <a:pt x="110" y="622"/>
                  </a:cubicBezTo>
                  <a:cubicBezTo>
                    <a:pt x="170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2"/>
            <p:cNvSpPr/>
            <p:nvPr/>
          </p:nvSpPr>
          <p:spPr>
            <a:xfrm>
              <a:off x="16451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3" y="438"/>
                  </a:lnTo>
                  <a:cubicBezTo>
                    <a:pt x="214" y="438"/>
                    <a:pt x="223" y="429"/>
                    <a:pt x="223" y="418"/>
                  </a:cubicBezTo>
                  <a:lnTo>
                    <a:pt x="223" y="20"/>
                  </a:lnTo>
                  <a:cubicBezTo>
                    <a:pt x="223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42"/>
            <p:cNvSpPr/>
            <p:nvPr/>
          </p:nvSpPr>
          <p:spPr>
            <a:xfrm>
              <a:off x="16572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42"/>
            <p:cNvSpPr/>
            <p:nvPr/>
          </p:nvSpPr>
          <p:spPr>
            <a:xfrm>
              <a:off x="16693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2"/>
            <p:cNvSpPr/>
            <p:nvPr/>
          </p:nvSpPr>
          <p:spPr>
            <a:xfrm>
              <a:off x="1681400" y="3911150"/>
              <a:ext cx="5500" cy="15575"/>
            </a:xfrm>
            <a:custGeom>
              <a:avLst/>
              <a:gdLst/>
              <a:ahLst/>
              <a:cxnLst/>
              <a:rect l="l" t="t" r="r" b="b"/>
              <a:pathLst>
                <a:path w="220" h="623" extrusionOk="0">
                  <a:moveTo>
                    <a:pt x="110" y="0"/>
                  </a:moveTo>
                  <a:cubicBezTo>
                    <a:pt x="51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2"/>
            <p:cNvSpPr/>
            <p:nvPr/>
          </p:nvSpPr>
          <p:spPr>
            <a:xfrm>
              <a:off x="16934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42"/>
            <p:cNvSpPr/>
            <p:nvPr/>
          </p:nvSpPr>
          <p:spPr>
            <a:xfrm>
              <a:off x="1705575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42"/>
            <p:cNvSpPr/>
            <p:nvPr/>
          </p:nvSpPr>
          <p:spPr>
            <a:xfrm>
              <a:off x="17176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2"/>
            <p:cNvSpPr/>
            <p:nvPr/>
          </p:nvSpPr>
          <p:spPr>
            <a:xfrm>
              <a:off x="1633150" y="3891700"/>
              <a:ext cx="5525" cy="53750"/>
            </a:xfrm>
            <a:custGeom>
              <a:avLst/>
              <a:gdLst/>
              <a:ahLst/>
              <a:cxnLst/>
              <a:rect l="l" t="t" r="r" b="b"/>
              <a:pathLst>
                <a:path w="221" h="2150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2040"/>
                  </a:lnTo>
                  <a:cubicBezTo>
                    <a:pt x="0" y="2101"/>
                    <a:pt x="49" y="2150"/>
                    <a:pt x="110" y="2150"/>
                  </a:cubicBezTo>
                  <a:cubicBezTo>
                    <a:pt x="170" y="2150"/>
                    <a:pt x="220" y="2101"/>
                    <a:pt x="220" y="2040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2"/>
            <p:cNvSpPr/>
            <p:nvPr/>
          </p:nvSpPr>
          <p:spPr>
            <a:xfrm>
              <a:off x="1360575" y="3815925"/>
              <a:ext cx="49625" cy="19475"/>
            </a:xfrm>
            <a:custGeom>
              <a:avLst/>
              <a:gdLst/>
              <a:ahLst/>
              <a:cxnLst/>
              <a:rect l="l" t="t" r="r" b="b"/>
              <a:pathLst>
                <a:path w="1985" h="779" extrusionOk="0">
                  <a:moveTo>
                    <a:pt x="40" y="0"/>
                  </a:moveTo>
                  <a:cubicBezTo>
                    <a:pt x="18" y="0"/>
                    <a:pt x="0" y="18"/>
                    <a:pt x="0" y="42"/>
                  </a:cubicBezTo>
                  <a:lnTo>
                    <a:pt x="0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18"/>
                    <a:pt x="1965" y="0"/>
                    <a:pt x="1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2"/>
            <p:cNvSpPr/>
            <p:nvPr/>
          </p:nvSpPr>
          <p:spPr>
            <a:xfrm>
              <a:off x="1365575" y="3820900"/>
              <a:ext cx="37375" cy="6850"/>
            </a:xfrm>
            <a:custGeom>
              <a:avLst/>
              <a:gdLst/>
              <a:ahLst/>
              <a:cxnLst/>
              <a:rect l="l" t="t" r="r" b="b"/>
              <a:pathLst>
                <a:path w="1495" h="274" extrusionOk="0">
                  <a:moveTo>
                    <a:pt x="532" y="0"/>
                  </a:moveTo>
                  <a:cubicBezTo>
                    <a:pt x="356" y="0"/>
                    <a:pt x="180" y="2"/>
                    <a:pt x="5" y="4"/>
                  </a:cubicBezTo>
                  <a:cubicBezTo>
                    <a:pt x="2" y="4"/>
                    <a:pt x="0" y="6"/>
                    <a:pt x="0" y="8"/>
                  </a:cubicBezTo>
                  <a:lnTo>
                    <a:pt x="5" y="274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2"/>
                    <a:pt x="503" y="15"/>
                    <a:pt x="750" y="15"/>
                  </a:cubicBezTo>
                  <a:cubicBezTo>
                    <a:pt x="998" y="15"/>
                    <a:pt x="1246" y="12"/>
                    <a:pt x="1495" y="8"/>
                  </a:cubicBezTo>
                  <a:cubicBezTo>
                    <a:pt x="1249" y="4"/>
                    <a:pt x="998" y="1"/>
                    <a:pt x="750" y="1"/>
                  </a:cubicBezTo>
                  <a:cubicBezTo>
                    <a:pt x="677" y="1"/>
                    <a:pt x="604" y="0"/>
                    <a:pt x="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2"/>
            <p:cNvSpPr/>
            <p:nvPr/>
          </p:nvSpPr>
          <p:spPr>
            <a:xfrm>
              <a:off x="1417425" y="3814650"/>
              <a:ext cx="49650" cy="19550"/>
            </a:xfrm>
            <a:custGeom>
              <a:avLst/>
              <a:gdLst/>
              <a:ahLst/>
              <a:cxnLst/>
              <a:rect l="l" t="t" r="r" b="b"/>
              <a:pathLst>
                <a:path w="1986" h="782" extrusionOk="0">
                  <a:moveTo>
                    <a:pt x="43" y="1"/>
                  </a:moveTo>
                  <a:cubicBezTo>
                    <a:pt x="21" y="1"/>
                    <a:pt x="1" y="21"/>
                    <a:pt x="1" y="43"/>
                  </a:cubicBezTo>
                  <a:lnTo>
                    <a:pt x="1" y="781"/>
                  </a:lnTo>
                  <a:lnTo>
                    <a:pt x="1986" y="781"/>
                  </a:lnTo>
                  <a:lnTo>
                    <a:pt x="1986" y="43"/>
                  </a:lnTo>
                  <a:cubicBezTo>
                    <a:pt x="1986" y="21"/>
                    <a:pt x="1968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42"/>
            <p:cNvSpPr/>
            <p:nvPr/>
          </p:nvSpPr>
          <p:spPr>
            <a:xfrm>
              <a:off x="1422550" y="3819700"/>
              <a:ext cx="37325" cy="6850"/>
            </a:xfrm>
            <a:custGeom>
              <a:avLst/>
              <a:gdLst/>
              <a:ahLst/>
              <a:cxnLst/>
              <a:rect l="l" t="t" r="r" b="b"/>
              <a:pathLst>
                <a:path w="1493" h="274" extrusionOk="0">
                  <a:moveTo>
                    <a:pt x="530" y="0"/>
                  </a:moveTo>
                  <a:cubicBezTo>
                    <a:pt x="355" y="0"/>
                    <a:pt x="180" y="2"/>
                    <a:pt x="5" y="3"/>
                  </a:cubicBezTo>
                  <a:cubicBezTo>
                    <a:pt x="0" y="3"/>
                    <a:pt x="0" y="5"/>
                    <a:pt x="0" y="8"/>
                  </a:cubicBezTo>
                  <a:lnTo>
                    <a:pt x="5" y="274"/>
                  </a:lnTo>
                  <a:lnTo>
                    <a:pt x="7" y="12"/>
                  </a:lnTo>
                  <a:lnTo>
                    <a:pt x="7" y="12"/>
                  </a:lnTo>
                  <a:cubicBezTo>
                    <a:pt x="255" y="14"/>
                    <a:pt x="500" y="14"/>
                    <a:pt x="748" y="14"/>
                  </a:cubicBezTo>
                  <a:cubicBezTo>
                    <a:pt x="996" y="14"/>
                    <a:pt x="1247" y="12"/>
                    <a:pt x="1493" y="8"/>
                  </a:cubicBezTo>
                  <a:cubicBezTo>
                    <a:pt x="1244" y="3"/>
                    <a:pt x="996" y="1"/>
                    <a:pt x="748" y="1"/>
                  </a:cubicBezTo>
                  <a:cubicBezTo>
                    <a:pt x="675" y="0"/>
                    <a:pt x="60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2"/>
            <p:cNvSpPr/>
            <p:nvPr/>
          </p:nvSpPr>
          <p:spPr>
            <a:xfrm>
              <a:off x="1474350" y="38134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5" y="0"/>
                  </a:moveTo>
                  <a:cubicBezTo>
                    <a:pt x="21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2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2"/>
            <p:cNvSpPr/>
            <p:nvPr/>
          </p:nvSpPr>
          <p:spPr>
            <a:xfrm>
              <a:off x="1479475" y="3818450"/>
              <a:ext cx="37325" cy="6900"/>
            </a:xfrm>
            <a:custGeom>
              <a:avLst/>
              <a:gdLst/>
              <a:ahLst/>
              <a:cxnLst/>
              <a:rect l="l" t="t" r="r" b="b"/>
              <a:pathLst>
                <a:path w="1493" h="276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9"/>
                  </a:cubicBezTo>
                  <a:lnTo>
                    <a:pt x="5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6"/>
                    <a:pt x="1246" y="14"/>
                    <a:pt x="1493" y="9"/>
                  </a:cubicBezTo>
                  <a:cubicBezTo>
                    <a:pt x="1244" y="5"/>
                    <a:pt x="996" y="3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2"/>
            <p:cNvSpPr/>
            <p:nvPr/>
          </p:nvSpPr>
          <p:spPr>
            <a:xfrm>
              <a:off x="1531325" y="38122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0"/>
                  </a:moveTo>
                  <a:cubicBezTo>
                    <a:pt x="19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6" y="778"/>
                  </a:lnTo>
                  <a:lnTo>
                    <a:pt x="1986" y="42"/>
                  </a:lnTo>
                  <a:cubicBezTo>
                    <a:pt x="1986" y="20"/>
                    <a:pt x="1966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42"/>
            <p:cNvSpPr/>
            <p:nvPr/>
          </p:nvSpPr>
          <p:spPr>
            <a:xfrm>
              <a:off x="1536400" y="3817250"/>
              <a:ext cx="37375" cy="6875"/>
            </a:xfrm>
            <a:custGeom>
              <a:avLst/>
              <a:gdLst/>
              <a:ahLst/>
              <a:cxnLst/>
              <a:rect l="l" t="t" r="r" b="b"/>
              <a:pathLst>
                <a:path w="1495" h="275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7"/>
                  </a:cubicBezTo>
                  <a:lnTo>
                    <a:pt x="5" y="275"/>
                  </a:lnTo>
                  <a:lnTo>
                    <a:pt x="9" y="11"/>
                  </a:lnTo>
                  <a:lnTo>
                    <a:pt x="9" y="11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3"/>
                    <a:pt x="1246" y="13"/>
                    <a:pt x="1495" y="7"/>
                  </a:cubicBezTo>
                  <a:cubicBezTo>
                    <a:pt x="1246" y="2"/>
                    <a:pt x="998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42"/>
            <p:cNvSpPr/>
            <p:nvPr/>
          </p:nvSpPr>
          <p:spPr>
            <a:xfrm>
              <a:off x="1588250" y="3811025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1"/>
                  </a:moveTo>
                  <a:cubicBezTo>
                    <a:pt x="21" y="1"/>
                    <a:pt x="1" y="18"/>
                    <a:pt x="1" y="43"/>
                  </a:cubicBezTo>
                  <a:lnTo>
                    <a:pt x="1" y="779"/>
                  </a:lnTo>
                  <a:lnTo>
                    <a:pt x="1985" y="779"/>
                  </a:lnTo>
                  <a:lnTo>
                    <a:pt x="1985" y="43"/>
                  </a:lnTo>
                  <a:cubicBezTo>
                    <a:pt x="1985" y="18"/>
                    <a:pt x="1966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2"/>
            <p:cNvSpPr/>
            <p:nvPr/>
          </p:nvSpPr>
          <p:spPr>
            <a:xfrm>
              <a:off x="1593325" y="3816025"/>
              <a:ext cx="37375" cy="6900"/>
            </a:xfrm>
            <a:custGeom>
              <a:avLst/>
              <a:gdLst/>
              <a:ahLst/>
              <a:cxnLst/>
              <a:rect l="l" t="t" r="r" b="b"/>
              <a:pathLst>
                <a:path w="1495" h="276" extrusionOk="0">
                  <a:moveTo>
                    <a:pt x="750" y="1"/>
                  </a:moveTo>
                  <a:cubicBezTo>
                    <a:pt x="501" y="1"/>
                    <a:pt x="253" y="1"/>
                    <a:pt x="4" y="3"/>
                  </a:cubicBezTo>
                  <a:cubicBezTo>
                    <a:pt x="2" y="3"/>
                    <a:pt x="0" y="5"/>
                    <a:pt x="0" y="7"/>
                  </a:cubicBezTo>
                  <a:lnTo>
                    <a:pt x="4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4"/>
                    <a:pt x="1246" y="12"/>
                    <a:pt x="1495" y="7"/>
                  </a:cubicBezTo>
                  <a:cubicBezTo>
                    <a:pt x="1246" y="3"/>
                    <a:pt x="998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2"/>
            <p:cNvSpPr/>
            <p:nvPr/>
          </p:nvSpPr>
          <p:spPr>
            <a:xfrm>
              <a:off x="1140900" y="3729550"/>
              <a:ext cx="716675" cy="110525"/>
            </a:xfrm>
            <a:custGeom>
              <a:avLst/>
              <a:gdLst/>
              <a:ahLst/>
              <a:cxnLst/>
              <a:rect l="l" t="t" r="r" b="b"/>
              <a:pathLst>
                <a:path w="28667" h="4421" extrusionOk="0">
                  <a:moveTo>
                    <a:pt x="1504" y="0"/>
                  </a:moveTo>
                  <a:cubicBezTo>
                    <a:pt x="1280" y="0"/>
                    <a:pt x="1084" y="163"/>
                    <a:pt x="1023" y="396"/>
                  </a:cubicBezTo>
                  <a:lnTo>
                    <a:pt x="1" y="4420"/>
                  </a:lnTo>
                  <a:lnTo>
                    <a:pt x="1499" y="4165"/>
                  </a:lnTo>
                  <a:lnTo>
                    <a:pt x="1583" y="1644"/>
                  </a:lnTo>
                  <a:cubicBezTo>
                    <a:pt x="1590" y="1493"/>
                    <a:pt x="1704" y="1372"/>
                    <a:pt x="1845" y="1372"/>
                  </a:cubicBezTo>
                  <a:lnTo>
                    <a:pt x="26822" y="1372"/>
                  </a:lnTo>
                  <a:cubicBezTo>
                    <a:pt x="26963" y="1372"/>
                    <a:pt x="27077" y="1493"/>
                    <a:pt x="27082" y="1644"/>
                  </a:cubicBezTo>
                  <a:lnTo>
                    <a:pt x="27167" y="4165"/>
                  </a:lnTo>
                  <a:lnTo>
                    <a:pt x="28666" y="4420"/>
                  </a:lnTo>
                  <a:lnTo>
                    <a:pt x="27642" y="396"/>
                  </a:lnTo>
                  <a:cubicBezTo>
                    <a:pt x="27583" y="163"/>
                    <a:pt x="27387" y="0"/>
                    <a:pt x="27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2"/>
            <p:cNvSpPr/>
            <p:nvPr/>
          </p:nvSpPr>
          <p:spPr>
            <a:xfrm>
              <a:off x="1155800" y="3739225"/>
              <a:ext cx="689025" cy="92550"/>
            </a:xfrm>
            <a:custGeom>
              <a:avLst/>
              <a:gdLst/>
              <a:ahLst/>
              <a:cxnLst/>
              <a:rect l="l" t="t" r="r" b="b"/>
              <a:pathLst>
                <a:path w="27561" h="3702" extrusionOk="0">
                  <a:moveTo>
                    <a:pt x="13747" y="0"/>
                  </a:moveTo>
                  <a:lnTo>
                    <a:pt x="875" y="9"/>
                  </a:lnTo>
                  <a:cubicBezTo>
                    <a:pt x="873" y="9"/>
                    <a:pt x="868" y="11"/>
                    <a:pt x="868" y="16"/>
                  </a:cubicBezTo>
                  <a:lnTo>
                    <a:pt x="0" y="3651"/>
                  </a:lnTo>
                  <a:lnTo>
                    <a:pt x="882" y="27"/>
                  </a:lnTo>
                  <a:lnTo>
                    <a:pt x="882" y="27"/>
                  </a:lnTo>
                  <a:lnTo>
                    <a:pt x="13747" y="35"/>
                  </a:lnTo>
                  <a:lnTo>
                    <a:pt x="26613" y="27"/>
                  </a:lnTo>
                  <a:lnTo>
                    <a:pt x="26613" y="27"/>
                  </a:lnTo>
                  <a:lnTo>
                    <a:pt x="27560" y="3701"/>
                  </a:lnTo>
                  <a:lnTo>
                    <a:pt x="26628" y="16"/>
                  </a:lnTo>
                  <a:cubicBezTo>
                    <a:pt x="26626" y="11"/>
                    <a:pt x="26624" y="9"/>
                    <a:pt x="26620" y="9"/>
                  </a:cubicBezTo>
                  <a:lnTo>
                    <a:pt x="137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2"/>
            <p:cNvSpPr/>
            <p:nvPr/>
          </p:nvSpPr>
          <p:spPr>
            <a:xfrm>
              <a:off x="1195575" y="3754000"/>
              <a:ext cx="614075" cy="525"/>
            </a:xfrm>
            <a:custGeom>
              <a:avLst/>
              <a:gdLst/>
              <a:ahLst/>
              <a:cxnLst/>
              <a:rect l="l" t="t" r="r" b="b"/>
              <a:pathLst>
                <a:path w="24563" h="21" extrusionOk="0">
                  <a:moveTo>
                    <a:pt x="12282" y="0"/>
                  </a:moveTo>
                  <a:lnTo>
                    <a:pt x="0" y="11"/>
                  </a:lnTo>
                  <a:lnTo>
                    <a:pt x="12282" y="20"/>
                  </a:lnTo>
                  <a:lnTo>
                    <a:pt x="24563" y="11"/>
                  </a:lnTo>
                  <a:lnTo>
                    <a:pt x="122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42"/>
            <p:cNvSpPr/>
            <p:nvPr/>
          </p:nvSpPr>
          <p:spPr>
            <a:xfrm>
              <a:off x="1172050" y="3771700"/>
              <a:ext cx="5025" cy="56050"/>
            </a:xfrm>
            <a:custGeom>
              <a:avLst/>
              <a:gdLst/>
              <a:ahLst/>
              <a:cxnLst/>
              <a:rect l="l" t="t" r="r" b="b"/>
              <a:pathLst>
                <a:path w="201" h="2242" extrusionOk="0">
                  <a:moveTo>
                    <a:pt x="201" y="0"/>
                  </a:moveTo>
                  <a:lnTo>
                    <a:pt x="170" y="281"/>
                  </a:lnTo>
                  <a:lnTo>
                    <a:pt x="144" y="561"/>
                  </a:lnTo>
                  <a:lnTo>
                    <a:pt x="91" y="1121"/>
                  </a:lnTo>
                  <a:lnTo>
                    <a:pt x="42" y="1681"/>
                  </a:lnTo>
                  <a:lnTo>
                    <a:pt x="21" y="1963"/>
                  </a:lnTo>
                  <a:lnTo>
                    <a:pt x="1" y="2242"/>
                  </a:lnTo>
                  <a:lnTo>
                    <a:pt x="1" y="2242"/>
                  </a:lnTo>
                  <a:lnTo>
                    <a:pt x="29" y="1963"/>
                  </a:lnTo>
                  <a:lnTo>
                    <a:pt x="58" y="1681"/>
                  </a:lnTo>
                  <a:lnTo>
                    <a:pt x="108" y="1123"/>
                  </a:lnTo>
                  <a:lnTo>
                    <a:pt x="157" y="563"/>
                  </a:lnTo>
                  <a:lnTo>
                    <a:pt x="179" y="28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2"/>
            <p:cNvSpPr/>
            <p:nvPr/>
          </p:nvSpPr>
          <p:spPr>
            <a:xfrm>
              <a:off x="1821400" y="3769500"/>
              <a:ext cx="5400" cy="61000"/>
            </a:xfrm>
            <a:custGeom>
              <a:avLst/>
              <a:gdLst/>
              <a:ahLst/>
              <a:cxnLst/>
              <a:rect l="l" t="t" r="r" b="b"/>
              <a:pathLst>
                <a:path w="216" h="2440" extrusionOk="0">
                  <a:moveTo>
                    <a:pt x="0" y="0"/>
                  </a:moveTo>
                  <a:lnTo>
                    <a:pt x="22" y="306"/>
                  </a:lnTo>
                  <a:lnTo>
                    <a:pt x="48" y="611"/>
                  </a:lnTo>
                  <a:lnTo>
                    <a:pt x="99" y="1220"/>
                  </a:lnTo>
                  <a:lnTo>
                    <a:pt x="156" y="1831"/>
                  </a:lnTo>
                  <a:lnTo>
                    <a:pt x="185" y="2136"/>
                  </a:lnTo>
                  <a:lnTo>
                    <a:pt x="215" y="2440"/>
                  </a:lnTo>
                  <a:lnTo>
                    <a:pt x="193" y="2134"/>
                  </a:lnTo>
                  <a:lnTo>
                    <a:pt x="169" y="1829"/>
                  </a:lnTo>
                  <a:lnTo>
                    <a:pt x="117" y="1220"/>
                  </a:lnTo>
                  <a:lnTo>
                    <a:pt x="62" y="609"/>
                  </a:lnTo>
                  <a:lnTo>
                    <a:pt x="33" y="3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0" name="Google Shape;6800;p42"/>
          <p:cNvSpPr/>
          <p:nvPr/>
        </p:nvSpPr>
        <p:spPr>
          <a:xfrm rot="245393">
            <a:off x="5284773" y="3188558"/>
            <a:ext cx="2036155" cy="463691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01" name="Google Shape;6801;p42"/>
          <p:cNvSpPr txBox="1">
            <a:spLocks noGrp="1"/>
          </p:cNvSpPr>
          <p:nvPr>
            <p:ph type="title"/>
          </p:nvPr>
        </p:nvSpPr>
        <p:spPr>
          <a:xfrm>
            <a:off x="4590532" y="2582967"/>
            <a:ext cx="3338400" cy="16972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PROGETTO</a:t>
            </a:r>
            <a:endParaRPr dirty="0"/>
          </a:p>
        </p:txBody>
      </p:sp>
      <p:sp>
        <p:nvSpPr>
          <p:cNvPr id="6802" name="Google Shape;6802;p42"/>
          <p:cNvSpPr txBox="1">
            <a:spLocks noGrp="1"/>
          </p:cNvSpPr>
          <p:nvPr>
            <p:ph type="title" idx="2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942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" name="Google Shape;8089;p51"/>
          <p:cNvSpPr/>
          <p:nvPr/>
        </p:nvSpPr>
        <p:spPr>
          <a:xfrm rot="278396">
            <a:off x="651390" y="603781"/>
            <a:ext cx="2792552" cy="487861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0" name="Google Shape;8090;p5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Progetto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8092" name="Google Shape;8092;p51"/>
          <p:cNvSpPr txBox="1">
            <a:spLocks noGrp="1"/>
          </p:cNvSpPr>
          <p:nvPr>
            <p:ph type="subTitle" idx="2"/>
          </p:nvPr>
        </p:nvSpPr>
        <p:spPr>
          <a:xfrm>
            <a:off x="189154" y="1284116"/>
            <a:ext cx="4139005" cy="3367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Il progetto consiste nella realizzazione di un applicativo web che permette di analizzare gli artisti e i brani partendo dai primi anni ‘20 fino ad arrivare all’anno 2020.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Oltre alle classiche operazioni di ricerca e filtraggio dei dati, c’è la possibilità di ricercare duplicati e comparare generi e artisti secondo diverse misure.</a:t>
            </a:r>
            <a:endParaRPr lang="it-IT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095" name="Google Shape;8095;p51"/>
          <p:cNvPicPr preferRelativeResize="0"/>
          <p:nvPr/>
        </p:nvPicPr>
        <p:blipFill rotWithShape="1">
          <a:blip r:embed="rId3">
            <a:alphaModFix/>
          </a:blip>
          <a:srcRect t="16676" b="16670"/>
          <a:stretch/>
        </p:blipFill>
        <p:spPr>
          <a:xfrm>
            <a:off x="6555964" y="2578137"/>
            <a:ext cx="2588032" cy="2588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8" name="Google Shape;8098;p51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6865600" y="2741387"/>
            <a:ext cx="3725777" cy="3822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9" name="Google Shape;8099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4250" y="-9900"/>
            <a:ext cx="2588034" cy="25880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5788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3" name="Google Shape;6563;p42"/>
          <p:cNvGrpSpPr/>
          <p:nvPr/>
        </p:nvGrpSpPr>
        <p:grpSpPr>
          <a:xfrm rot="264308">
            <a:off x="-446522" y="1045073"/>
            <a:ext cx="4551742" cy="3170929"/>
            <a:chOff x="1049700" y="3729550"/>
            <a:chExt cx="898975" cy="626275"/>
          </a:xfrm>
        </p:grpSpPr>
        <p:sp>
          <p:nvSpPr>
            <p:cNvPr id="6564" name="Google Shape;6564;p42"/>
            <p:cNvSpPr/>
            <p:nvPr/>
          </p:nvSpPr>
          <p:spPr>
            <a:xfrm>
              <a:off x="1197650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0" y="173"/>
                    <a:pt x="1783" y="116"/>
                  </a:cubicBezTo>
                  <a:cubicBezTo>
                    <a:pt x="1545" y="39"/>
                    <a:pt x="1298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2"/>
            <p:cNvSpPr/>
            <p:nvPr/>
          </p:nvSpPr>
          <p:spPr>
            <a:xfrm>
              <a:off x="120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42"/>
            <p:cNvSpPr/>
            <p:nvPr/>
          </p:nvSpPr>
          <p:spPr>
            <a:xfrm>
              <a:off x="12172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2"/>
            <p:cNvSpPr/>
            <p:nvPr/>
          </p:nvSpPr>
          <p:spPr>
            <a:xfrm>
              <a:off x="12305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2"/>
            <p:cNvSpPr/>
            <p:nvPr/>
          </p:nvSpPr>
          <p:spPr>
            <a:xfrm>
              <a:off x="124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2"/>
            <p:cNvSpPr/>
            <p:nvPr/>
          </p:nvSpPr>
          <p:spPr>
            <a:xfrm>
              <a:off x="1257325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2" y="173"/>
                    <a:pt x="1783" y="116"/>
                  </a:cubicBezTo>
                  <a:cubicBezTo>
                    <a:pt x="1545" y="39"/>
                    <a:pt x="1297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2"/>
            <p:cNvSpPr/>
            <p:nvPr/>
          </p:nvSpPr>
          <p:spPr>
            <a:xfrm>
              <a:off x="126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2"/>
            <p:cNvSpPr/>
            <p:nvPr/>
          </p:nvSpPr>
          <p:spPr>
            <a:xfrm>
              <a:off x="12769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2"/>
            <p:cNvSpPr/>
            <p:nvPr/>
          </p:nvSpPr>
          <p:spPr>
            <a:xfrm>
              <a:off x="12902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2"/>
            <p:cNvSpPr/>
            <p:nvPr/>
          </p:nvSpPr>
          <p:spPr>
            <a:xfrm>
              <a:off x="130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2"/>
            <p:cNvSpPr/>
            <p:nvPr/>
          </p:nvSpPr>
          <p:spPr>
            <a:xfrm>
              <a:off x="1704950" y="3797700"/>
              <a:ext cx="95800" cy="42375"/>
            </a:xfrm>
            <a:custGeom>
              <a:avLst/>
              <a:gdLst/>
              <a:ahLst/>
              <a:cxnLst/>
              <a:rect l="l" t="t" r="r" b="b"/>
              <a:pathLst>
                <a:path w="3832" h="1695" extrusionOk="0">
                  <a:moveTo>
                    <a:pt x="1917" y="1"/>
                  </a:moveTo>
                  <a:cubicBezTo>
                    <a:pt x="1470" y="1"/>
                    <a:pt x="1022" y="39"/>
                    <a:pt x="579" y="116"/>
                  </a:cubicBezTo>
                  <a:cubicBezTo>
                    <a:pt x="236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3832" y="1694"/>
                  </a:lnTo>
                  <a:lnTo>
                    <a:pt x="3832" y="545"/>
                  </a:lnTo>
                  <a:cubicBezTo>
                    <a:pt x="3832" y="347"/>
                    <a:pt x="3596" y="173"/>
                    <a:pt x="3256" y="116"/>
                  </a:cubicBezTo>
                  <a:cubicBezTo>
                    <a:pt x="2813" y="39"/>
                    <a:pt x="2365" y="1"/>
                    <a:pt x="1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2"/>
            <p:cNvSpPr/>
            <p:nvPr/>
          </p:nvSpPr>
          <p:spPr>
            <a:xfrm>
              <a:off x="17164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2"/>
            <p:cNvSpPr/>
            <p:nvPr/>
          </p:nvSpPr>
          <p:spPr>
            <a:xfrm>
              <a:off x="17406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2"/>
            <p:cNvSpPr/>
            <p:nvPr/>
          </p:nvSpPr>
          <p:spPr>
            <a:xfrm>
              <a:off x="17650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2"/>
            <p:cNvSpPr/>
            <p:nvPr/>
          </p:nvSpPr>
          <p:spPr>
            <a:xfrm>
              <a:off x="17893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1" y="1110"/>
                  </a:moveTo>
                  <a:lnTo>
                    <a:pt x="1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2"/>
            <p:cNvSpPr/>
            <p:nvPr/>
          </p:nvSpPr>
          <p:spPr>
            <a:xfrm>
              <a:off x="1049700" y="3831750"/>
              <a:ext cx="898975" cy="524075"/>
            </a:xfrm>
            <a:custGeom>
              <a:avLst/>
              <a:gdLst/>
              <a:ahLst/>
              <a:cxnLst/>
              <a:rect l="l" t="t" r="r" b="b"/>
              <a:pathLst>
                <a:path w="35959" h="20963" extrusionOk="0">
                  <a:moveTo>
                    <a:pt x="2031" y="0"/>
                  </a:moveTo>
                  <a:cubicBezTo>
                    <a:pt x="1508" y="0"/>
                    <a:pt x="1084" y="427"/>
                    <a:pt x="1084" y="950"/>
                  </a:cubicBezTo>
                  <a:lnTo>
                    <a:pt x="1084" y="3589"/>
                  </a:lnTo>
                  <a:cubicBezTo>
                    <a:pt x="1084" y="3710"/>
                    <a:pt x="1108" y="3829"/>
                    <a:pt x="1152" y="3941"/>
                  </a:cubicBezTo>
                  <a:lnTo>
                    <a:pt x="926" y="3941"/>
                  </a:lnTo>
                  <a:cubicBezTo>
                    <a:pt x="416" y="3941"/>
                    <a:pt x="0" y="4354"/>
                    <a:pt x="0" y="4866"/>
                  </a:cubicBezTo>
                  <a:lnTo>
                    <a:pt x="0" y="20037"/>
                  </a:lnTo>
                  <a:cubicBezTo>
                    <a:pt x="0" y="20547"/>
                    <a:pt x="416" y="20963"/>
                    <a:pt x="926" y="20963"/>
                  </a:cubicBezTo>
                  <a:lnTo>
                    <a:pt x="35035" y="20963"/>
                  </a:lnTo>
                  <a:cubicBezTo>
                    <a:pt x="35545" y="20963"/>
                    <a:pt x="35958" y="20547"/>
                    <a:pt x="35958" y="20037"/>
                  </a:cubicBezTo>
                  <a:lnTo>
                    <a:pt x="35958" y="4866"/>
                  </a:lnTo>
                  <a:cubicBezTo>
                    <a:pt x="35958" y="4354"/>
                    <a:pt x="35545" y="3941"/>
                    <a:pt x="35035" y="3941"/>
                  </a:cubicBezTo>
                  <a:lnTo>
                    <a:pt x="34806" y="3941"/>
                  </a:lnTo>
                  <a:cubicBezTo>
                    <a:pt x="34853" y="3829"/>
                    <a:pt x="34875" y="3710"/>
                    <a:pt x="34875" y="3589"/>
                  </a:cubicBezTo>
                  <a:lnTo>
                    <a:pt x="34875" y="950"/>
                  </a:lnTo>
                  <a:cubicBezTo>
                    <a:pt x="34875" y="427"/>
                    <a:pt x="34450" y="0"/>
                    <a:pt x="33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0" name="Google Shape;6580;p42"/>
            <p:cNvSpPr/>
            <p:nvPr/>
          </p:nvSpPr>
          <p:spPr>
            <a:xfrm>
              <a:off x="1116175" y="3853400"/>
              <a:ext cx="781775" cy="66700"/>
            </a:xfrm>
            <a:custGeom>
              <a:avLst/>
              <a:gdLst/>
              <a:ahLst/>
              <a:cxnLst/>
              <a:rect l="l" t="t" r="r" b="b"/>
              <a:pathLst>
                <a:path w="31271" h="2668" extrusionOk="0">
                  <a:moveTo>
                    <a:pt x="25271" y="0"/>
                  </a:moveTo>
                  <a:lnTo>
                    <a:pt x="16849" y="2"/>
                  </a:lnTo>
                  <a:lnTo>
                    <a:pt x="3" y="16"/>
                  </a:lnTo>
                  <a:lnTo>
                    <a:pt x="1" y="16"/>
                  </a:lnTo>
                  <a:cubicBezTo>
                    <a:pt x="3" y="16"/>
                    <a:pt x="3" y="18"/>
                    <a:pt x="3" y="18"/>
                  </a:cubicBezTo>
                  <a:lnTo>
                    <a:pt x="16849" y="31"/>
                  </a:lnTo>
                  <a:lnTo>
                    <a:pt x="25273" y="33"/>
                  </a:lnTo>
                  <a:lnTo>
                    <a:pt x="29484" y="27"/>
                  </a:lnTo>
                  <a:lnTo>
                    <a:pt x="30673" y="27"/>
                  </a:lnTo>
                  <a:cubicBezTo>
                    <a:pt x="30702" y="27"/>
                    <a:pt x="30731" y="26"/>
                    <a:pt x="30760" y="26"/>
                  </a:cubicBezTo>
                  <a:cubicBezTo>
                    <a:pt x="30774" y="26"/>
                    <a:pt x="30788" y="26"/>
                    <a:pt x="30802" y="27"/>
                  </a:cubicBezTo>
                  <a:cubicBezTo>
                    <a:pt x="30888" y="35"/>
                    <a:pt x="30972" y="66"/>
                    <a:pt x="31042" y="115"/>
                  </a:cubicBezTo>
                  <a:cubicBezTo>
                    <a:pt x="31077" y="141"/>
                    <a:pt x="31110" y="169"/>
                    <a:pt x="31139" y="202"/>
                  </a:cubicBezTo>
                  <a:cubicBezTo>
                    <a:pt x="31165" y="235"/>
                    <a:pt x="31189" y="273"/>
                    <a:pt x="31207" y="312"/>
                  </a:cubicBezTo>
                  <a:cubicBezTo>
                    <a:pt x="31216" y="332"/>
                    <a:pt x="31224" y="352"/>
                    <a:pt x="31231" y="372"/>
                  </a:cubicBezTo>
                  <a:cubicBezTo>
                    <a:pt x="31238" y="391"/>
                    <a:pt x="31242" y="413"/>
                    <a:pt x="31246" y="435"/>
                  </a:cubicBezTo>
                  <a:lnTo>
                    <a:pt x="31251" y="466"/>
                  </a:lnTo>
                  <a:cubicBezTo>
                    <a:pt x="31253" y="477"/>
                    <a:pt x="31253" y="488"/>
                    <a:pt x="31253" y="499"/>
                  </a:cubicBezTo>
                  <a:lnTo>
                    <a:pt x="31253" y="565"/>
                  </a:lnTo>
                  <a:lnTo>
                    <a:pt x="31255" y="1618"/>
                  </a:lnTo>
                  <a:lnTo>
                    <a:pt x="31255" y="2143"/>
                  </a:lnTo>
                  <a:lnTo>
                    <a:pt x="31255" y="2407"/>
                  </a:lnTo>
                  <a:cubicBezTo>
                    <a:pt x="31257" y="2451"/>
                    <a:pt x="31257" y="2495"/>
                    <a:pt x="31253" y="2539"/>
                  </a:cubicBezTo>
                  <a:cubicBezTo>
                    <a:pt x="31249" y="2580"/>
                    <a:pt x="31238" y="2624"/>
                    <a:pt x="31222" y="2664"/>
                  </a:cubicBezTo>
                  <a:cubicBezTo>
                    <a:pt x="31220" y="2666"/>
                    <a:pt x="31222" y="2666"/>
                    <a:pt x="31222" y="2666"/>
                  </a:cubicBezTo>
                  <a:cubicBezTo>
                    <a:pt x="31222" y="2667"/>
                    <a:pt x="31222" y="2668"/>
                    <a:pt x="31222" y="2668"/>
                  </a:cubicBezTo>
                  <a:cubicBezTo>
                    <a:pt x="31223" y="2668"/>
                    <a:pt x="31223" y="2667"/>
                    <a:pt x="31224" y="2666"/>
                  </a:cubicBezTo>
                  <a:cubicBezTo>
                    <a:pt x="31240" y="2627"/>
                    <a:pt x="31251" y="2583"/>
                    <a:pt x="31257" y="2539"/>
                  </a:cubicBezTo>
                  <a:cubicBezTo>
                    <a:pt x="31260" y="2495"/>
                    <a:pt x="31262" y="2451"/>
                    <a:pt x="31262" y="2407"/>
                  </a:cubicBezTo>
                  <a:lnTo>
                    <a:pt x="31262" y="2145"/>
                  </a:lnTo>
                  <a:lnTo>
                    <a:pt x="31262" y="1618"/>
                  </a:lnTo>
                  <a:lnTo>
                    <a:pt x="31266" y="565"/>
                  </a:lnTo>
                  <a:cubicBezTo>
                    <a:pt x="31271" y="475"/>
                    <a:pt x="31255" y="387"/>
                    <a:pt x="31218" y="306"/>
                  </a:cubicBezTo>
                  <a:cubicBezTo>
                    <a:pt x="31198" y="264"/>
                    <a:pt x="31174" y="227"/>
                    <a:pt x="31147" y="191"/>
                  </a:cubicBezTo>
                  <a:cubicBezTo>
                    <a:pt x="31117" y="158"/>
                    <a:pt x="31084" y="128"/>
                    <a:pt x="31049" y="101"/>
                  </a:cubicBezTo>
                  <a:cubicBezTo>
                    <a:pt x="30974" y="51"/>
                    <a:pt x="30888" y="18"/>
                    <a:pt x="30800" y="11"/>
                  </a:cubicBezTo>
                  <a:cubicBezTo>
                    <a:pt x="30754" y="7"/>
                    <a:pt x="30710" y="7"/>
                    <a:pt x="30666" y="7"/>
                  </a:cubicBezTo>
                  <a:lnTo>
                    <a:pt x="29482" y="7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2"/>
            <p:cNvSpPr/>
            <p:nvPr/>
          </p:nvSpPr>
          <p:spPr>
            <a:xfrm>
              <a:off x="1062875" y="4110875"/>
              <a:ext cx="872325" cy="222525"/>
            </a:xfrm>
            <a:custGeom>
              <a:avLst/>
              <a:gdLst/>
              <a:ahLst/>
              <a:cxnLst/>
              <a:rect l="l" t="t" r="r" b="b"/>
              <a:pathLst>
                <a:path w="34893" h="8901" extrusionOk="0">
                  <a:moveTo>
                    <a:pt x="16" y="1"/>
                  </a:moveTo>
                  <a:cubicBezTo>
                    <a:pt x="15" y="1"/>
                    <a:pt x="14" y="1"/>
                    <a:pt x="14" y="2"/>
                  </a:cubicBezTo>
                  <a:lnTo>
                    <a:pt x="5" y="5741"/>
                  </a:lnTo>
                  <a:lnTo>
                    <a:pt x="1" y="7174"/>
                  </a:lnTo>
                  <a:lnTo>
                    <a:pt x="1" y="7890"/>
                  </a:lnTo>
                  <a:lnTo>
                    <a:pt x="1" y="8384"/>
                  </a:lnTo>
                  <a:lnTo>
                    <a:pt x="5" y="8431"/>
                  </a:lnTo>
                  <a:cubicBezTo>
                    <a:pt x="10" y="8492"/>
                    <a:pt x="27" y="8554"/>
                    <a:pt x="56" y="8609"/>
                  </a:cubicBezTo>
                  <a:cubicBezTo>
                    <a:pt x="111" y="8719"/>
                    <a:pt x="203" y="8806"/>
                    <a:pt x="317" y="8855"/>
                  </a:cubicBezTo>
                  <a:cubicBezTo>
                    <a:pt x="374" y="8879"/>
                    <a:pt x="436" y="8894"/>
                    <a:pt x="497" y="8899"/>
                  </a:cubicBezTo>
                  <a:cubicBezTo>
                    <a:pt x="528" y="8901"/>
                    <a:pt x="557" y="8901"/>
                    <a:pt x="588" y="8901"/>
                  </a:cubicBezTo>
                  <a:lnTo>
                    <a:pt x="2829" y="8901"/>
                  </a:lnTo>
                  <a:lnTo>
                    <a:pt x="14304" y="8899"/>
                  </a:lnTo>
                  <a:lnTo>
                    <a:pt x="25778" y="8892"/>
                  </a:lnTo>
                  <a:lnTo>
                    <a:pt x="31517" y="8888"/>
                  </a:lnTo>
                  <a:lnTo>
                    <a:pt x="34385" y="8886"/>
                  </a:lnTo>
                  <a:cubicBezTo>
                    <a:pt x="34506" y="8883"/>
                    <a:pt x="34622" y="8837"/>
                    <a:pt x="34715" y="8760"/>
                  </a:cubicBezTo>
                  <a:cubicBezTo>
                    <a:pt x="34761" y="8721"/>
                    <a:pt x="34798" y="8672"/>
                    <a:pt x="34829" y="8620"/>
                  </a:cubicBezTo>
                  <a:cubicBezTo>
                    <a:pt x="34857" y="8567"/>
                    <a:pt x="34877" y="8510"/>
                    <a:pt x="34886" y="8450"/>
                  </a:cubicBezTo>
                  <a:cubicBezTo>
                    <a:pt x="34890" y="8391"/>
                    <a:pt x="34893" y="8330"/>
                    <a:pt x="34890" y="8270"/>
                  </a:cubicBezTo>
                  <a:lnTo>
                    <a:pt x="34890" y="7732"/>
                  </a:lnTo>
                  <a:lnTo>
                    <a:pt x="34890" y="6299"/>
                  </a:lnTo>
                  <a:cubicBezTo>
                    <a:pt x="34892" y="6295"/>
                    <a:pt x="34889" y="6293"/>
                    <a:pt x="34887" y="6293"/>
                  </a:cubicBezTo>
                  <a:cubicBezTo>
                    <a:pt x="34885" y="6293"/>
                    <a:pt x="34884" y="6294"/>
                    <a:pt x="34884" y="6297"/>
                  </a:cubicBezTo>
                  <a:cubicBezTo>
                    <a:pt x="34882" y="6297"/>
                    <a:pt x="34882" y="6297"/>
                    <a:pt x="34882" y="6299"/>
                  </a:cubicBezTo>
                  <a:lnTo>
                    <a:pt x="34882" y="7732"/>
                  </a:lnTo>
                  <a:lnTo>
                    <a:pt x="34882" y="8270"/>
                  </a:lnTo>
                  <a:cubicBezTo>
                    <a:pt x="34884" y="8330"/>
                    <a:pt x="34882" y="8389"/>
                    <a:pt x="34875" y="8448"/>
                  </a:cubicBezTo>
                  <a:cubicBezTo>
                    <a:pt x="34868" y="8508"/>
                    <a:pt x="34849" y="8565"/>
                    <a:pt x="34820" y="8617"/>
                  </a:cubicBezTo>
                  <a:cubicBezTo>
                    <a:pt x="34792" y="8668"/>
                    <a:pt x="34754" y="8714"/>
                    <a:pt x="34708" y="8754"/>
                  </a:cubicBezTo>
                  <a:cubicBezTo>
                    <a:pt x="34618" y="8833"/>
                    <a:pt x="34501" y="8877"/>
                    <a:pt x="34383" y="8879"/>
                  </a:cubicBezTo>
                  <a:lnTo>
                    <a:pt x="31512" y="8879"/>
                  </a:lnTo>
                  <a:lnTo>
                    <a:pt x="25776" y="8875"/>
                  </a:lnTo>
                  <a:lnTo>
                    <a:pt x="14302" y="8870"/>
                  </a:lnTo>
                  <a:lnTo>
                    <a:pt x="2825" y="8866"/>
                  </a:lnTo>
                  <a:lnTo>
                    <a:pt x="1392" y="8868"/>
                  </a:lnTo>
                  <a:lnTo>
                    <a:pt x="583" y="8868"/>
                  </a:lnTo>
                  <a:cubicBezTo>
                    <a:pt x="555" y="8868"/>
                    <a:pt x="524" y="8868"/>
                    <a:pt x="495" y="8866"/>
                  </a:cubicBezTo>
                  <a:cubicBezTo>
                    <a:pt x="438" y="8861"/>
                    <a:pt x="381" y="8848"/>
                    <a:pt x="328" y="8826"/>
                  </a:cubicBezTo>
                  <a:cubicBezTo>
                    <a:pt x="221" y="8780"/>
                    <a:pt x="133" y="8697"/>
                    <a:pt x="80" y="8593"/>
                  </a:cubicBezTo>
                  <a:cubicBezTo>
                    <a:pt x="54" y="8541"/>
                    <a:pt x="38" y="8486"/>
                    <a:pt x="32" y="8428"/>
                  </a:cubicBezTo>
                  <a:lnTo>
                    <a:pt x="29" y="8384"/>
                  </a:lnTo>
                  <a:lnTo>
                    <a:pt x="29" y="8250"/>
                  </a:lnTo>
                  <a:lnTo>
                    <a:pt x="29" y="7890"/>
                  </a:lnTo>
                  <a:lnTo>
                    <a:pt x="29" y="7174"/>
                  </a:lnTo>
                  <a:lnTo>
                    <a:pt x="27" y="5741"/>
                  </a:lnTo>
                  <a:lnTo>
                    <a:pt x="18" y="2"/>
                  </a:lnTo>
                  <a:cubicBezTo>
                    <a:pt x="18" y="1"/>
                    <a:pt x="17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2"/>
            <p:cNvSpPr/>
            <p:nvPr/>
          </p:nvSpPr>
          <p:spPr>
            <a:xfrm>
              <a:off x="1081900" y="4000600"/>
              <a:ext cx="304750" cy="304800"/>
            </a:xfrm>
            <a:custGeom>
              <a:avLst/>
              <a:gdLst/>
              <a:ahLst/>
              <a:cxnLst/>
              <a:rect l="l" t="t" r="r" b="b"/>
              <a:pathLst>
                <a:path w="12190" h="12192" extrusionOk="0">
                  <a:moveTo>
                    <a:pt x="6095" y="0"/>
                  </a:moveTo>
                  <a:cubicBezTo>
                    <a:pt x="2728" y="0"/>
                    <a:pt x="0" y="2730"/>
                    <a:pt x="0" y="6097"/>
                  </a:cubicBezTo>
                  <a:cubicBezTo>
                    <a:pt x="0" y="9461"/>
                    <a:pt x="2728" y="12191"/>
                    <a:pt x="6095" y="12191"/>
                  </a:cubicBezTo>
                  <a:cubicBezTo>
                    <a:pt x="9462" y="12191"/>
                    <a:pt x="12189" y="9461"/>
                    <a:pt x="12189" y="6097"/>
                  </a:cubicBezTo>
                  <a:cubicBezTo>
                    <a:pt x="12189" y="2730"/>
                    <a:pt x="9462" y="0"/>
                    <a:pt x="60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2"/>
            <p:cNvSpPr/>
            <p:nvPr/>
          </p:nvSpPr>
          <p:spPr>
            <a:xfrm>
              <a:off x="1093200" y="4011975"/>
              <a:ext cx="282125" cy="282100"/>
            </a:xfrm>
            <a:custGeom>
              <a:avLst/>
              <a:gdLst/>
              <a:ahLst/>
              <a:cxnLst/>
              <a:rect l="l" t="t" r="r" b="b"/>
              <a:pathLst>
                <a:path w="11285" h="11284" extrusionOk="0">
                  <a:moveTo>
                    <a:pt x="5643" y="0"/>
                  </a:moveTo>
                  <a:cubicBezTo>
                    <a:pt x="2526" y="0"/>
                    <a:pt x="1" y="2525"/>
                    <a:pt x="1" y="5642"/>
                  </a:cubicBezTo>
                  <a:cubicBezTo>
                    <a:pt x="1" y="8758"/>
                    <a:pt x="2526" y="11283"/>
                    <a:pt x="5643" y="11283"/>
                  </a:cubicBezTo>
                  <a:cubicBezTo>
                    <a:pt x="8759" y="11283"/>
                    <a:pt x="11284" y="8758"/>
                    <a:pt x="11284" y="5642"/>
                  </a:cubicBezTo>
                  <a:cubicBezTo>
                    <a:pt x="11284" y="2525"/>
                    <a:pt x="8759" y="0"/>
                    <a:pt x="5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2"/>
            <p:cNvSpPr/>
            <p:nvPr/>
          </p:nvSpPr>
          <p:spPr>
            <a:xfrm>
              <a:off x="1177600" y="4025175"/>
              <a:ext cx="184925" cy="219775"/>
            </a:xfrm>
            <a:custGeom>
              <a:avLst/>
              <a:gdLst/>
              <a:ahLst/>
              <a:cxnLst/>
              <a:rect l="l" t="t" r="r" b="b"/>
              <a:pathLst>
                <a:path w="7397" h="8791" extrusionOk="0">
                  <a:moveTo>
                    <a:pt x="2277" y="0"/>
                  </a:moveTo>
                  <a:cubicBezTo>
                    <a:pt x="1487" y="0"/>
                    <a:pt x="708" y="185"/>
                    <a:pt x="1" y="545"/>
                  </a:cubicBezTo>
                  <a:cubicBezTo>
                    <a:pt x="541" y="279"/>
                    <a:pt x="1128" y="114"/>
                    <a:pt x="1728" y="54"/>
                  </a:cubicBezTo>
                  <a:cubicBezTo>
                    <a:pt x="1878" y="39"/>
                    <a:pt x="2029" y="30"/>
                    <a:pt x="2179" y="30"/>
                  </a:cubicBezTo>
                  <a:cubicBezTo>
                    <a:pt x="2201" y="30"/>
                    <a:pt x="2222" y="29"/>
                    <a:pt x="2244" y="29"/>
                  </a:cubicBezTo>
                  <a:cubicBezTo>
                    <a:pt x="2297" y="29"/>
                    <a:pt x="2351" y="31"/>
                    <a:pt x="2405" y="32"/>
                  </a:cubicBezTo>
                  <a:lnTo>
                    <a:pt x="2517" y="35"/>
                  </a:lnTo>
                  <a:cubicBezTo>
                    <a:pt x="2555" y="37"/>
                    <a:pt x="2592" y="41"/>
                    <a:pt x="2629" y="43"/>
                  </a:cubicBezTo>
                  <a:cubicBezTo>
                    <a:pt x="2928" y="65"/>
                    <a:pt x="3225" y="114"/>
                    <a:pt x="3517" y="188"/>
                  </a:cubicBezTo>
                  <a:cubicBezTo>
                    <a:pt x="4100" y="340"/>
                    <a:pt x="4651" y="593"/>
                    <a:pt x="5146" y="934"/>
                  </a:cubicBezTo>
                  <a:cubicBezTo>
                    <a:pt x="6141" y="1624"/>
                    <a:pt x="6860" y="2646"/>
                    <a:pt x="7174" y="3817"/>
                  </a:cubicBezTo>
                  <a:cubicBezTo>
                    <a:pt x="7326" y="4397"/>
                    <a:pt x="7376" y="5002"/>
                    <a:pt x="7321" y="5602"/>
                  </a:cubicBezTo>
                  <a:cubicBezTo>
                    <a:pt x="7267" y="6202"/>
                    <a:pt x="7106" y="6786"/>
                    <a:pt x="6845" y="7329"/>
                  </a:cubicBezTo>
                  <a:cubicBezTo>
                    <a:pt x="6585" y="7874"/>
                    <a:pt x="6231" y="8369"/>
                    <a:pt x="5801" y="8791"/>
                  </a:cubicBezTo>
                  <a:cubicBezTo>
                    <a:pt x="6238" y="8373"/>
                    <a:pt x="6598" y="7883"/>
                    <a:pt x="6869" y="7340"/>
                  </a:cubicBezTo>
                  <a:cubicBezTo>
                    <a:pt x="7003" y="7070"/>
                    <a:pt x="7111" y="6786"/>
                    <a:pt x="7192" y="6496"/>
                  </a:cubicBezTo>
                  <a:cubicBezTo>
                    <a:pt x="7273" y="6204"/>
                    <a:pt x="7330" y="5907"/>
                    <a:pt x="7361" y="5606"/>
                  </a:cubicBezTo>
                  <a:cubicBezTo>
                    <a:pt x="7392" y="5305"/>
                    <a:pt x="7396" y="5002"/>
                    <a:pt x="7370" y="4698"/>
                  </a:cubicBezTo>
                  <a:cubicBezTo>
                    <a:pt x="7346" y="4397"/>
                    <a:pt x="7295" y="4098"/>
                    <a:pt x="7220" y="3804"/>
                  </a:cubicBezTo>
                  <a:cubicBezTo>
                    <a:pt x="6746" y="2004"/>
                    <a:pt x="5330" y="606"/>
                    <a:pt x="3526" y="151"/>
                  </a:cubicBezTo>
                  <a:cubicBezTo>
                    <a:pt x="3234" y="76"/>
                    <a:pt x="2933" y="30"/>
                    <a:pt x="2631" y="13"/>
                  </a:cubicBezTo>
                  <a:cubicBezTo>
                    <a:pt x="2513" y="4"/>
                    <a:pt x="2395" y="0"/>
                    <a:pt x="2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2"/>
            <p:cNvSpPr/>
            <p:nvPr/>
          </p:nvSpPr>
          <p:spPr>
            <a:xfrm>
              <a:off x="1106025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8" y="1"/>
                  </a:moveTo>
                  <a:cubicBezTo>
                    <a:pt x="1158" y="416"/>
                    <a:pt x="798" y="909"/>
                    <a:pt x="527" y="1449"/>
                  </a:cubicBezTo>
                  <a:cubicBezTo>
                    <a:pt x="393" y="1722"/>
                    <a:pt x="286" y="2003"/>
                    <a:pt x="204" y="2295"/>
                  </a:cubicBezTo>
                  <a:cubicBezTo>
                    <a:pt x="121" y="2588"/>
                    <a:pt x="66" y="2884"/>
                    <a:pt x="35" y="3185"/>
                  </a:cubicBezTo>
                  <a:cubicBezTo>
                    <a:pt x="4" y="3486"/>
                    <a:pt x="0" y="3790"/>
                    <a:pt x="26" y="4091"/>
                  </a:cubicBezTo>
                  <a:cubicBezTo>
                    <a:pt x="51" y="4394"/>
                    <a:pt x="99" y="4693"/>
                    <a:pt x="176" y="4988"/>
                  </a:cubicBezTo>
                  <a:cubicBezTo>
                    <a:pt x="567" y="6473"/>
                    <a:pt x="1609" y="7704"/>
                    <a:pt x="3009" y="8337"/>
                  </a:cubicBezTo>
                  <a:cubicBezTo>
                    <a:pt x="3677" y="8639"/>
                    <a:pt x="4393" y="8789"/>
                    <a:pt x="5108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4" y="8750"/>
                    <a:pt x="4767" y="8746"/>
                  </a:cubicBezTo>
                  <a:cubicBezTo>
                    <a:pt x="4468" y="8726"/>
                    <a:pt x="4169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6" y="6146"/>
                    <a:pt x="222" y="4974"/>
                  </a:cubicBezTo>
                  <a:cubicBezTo>
                    <a:pt x="70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2" y="1460"/>
                  </a:cubicBezTo>
                  <a:cubicBezTo>
                    <a:pt x="811" y="917"/>
                    <a:pt x="1165" y="423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2"/>
            <p:cNvSpPr/>
            <p:nvPr/>
          </p:nvSpPr>
          <p:spPr>
            <a:xfrm>
              <a:off x="1124475" y="4082950"/>
              <a:ext cx="148100" cy="175950"/>
            </a:xfrm>
            <a:custGeom>
              <a:avLst/>
              <a:gdLst/>
              <a:ahLst/>
              <a:cxnLst/>
              <a:rect l="l" t="t" r="r" b="b"/>
              <a:pathLst>
                <a:path w="5924" h="7038" extrusionOk="0">
                  <a:moveTo>
                    <a:pt x="1282" y="1"/>
                  </a:moveTo>
                  <a:lnTo>
                    <a:pt x="1282" y="1"/>
                  </a:lnTo>
                  <a:cubicBezTo>
                    <a:pt x="930" y="335"/>
                    <a:pt x="640" y="728"/>
                    <a:pt x="425" y="1161"/>
                  </a:cubicBezTo>
                  <a:cubicBezTo>
                    <a:pt x="209" y="1596"/>
                    <a:pt x="75" y="2066"/>
                    <a:pt x="27" y="2550"/>
                  </a:cubicBezTo>
                  <a:cubicBezTo>
                    <a:pt x="3" y="2792"/>
                    <a:pt x="0" y="3036"/>
                    <a:pt x="20" y="3277"/>
                  </a:cubicBezTo>
                  <a:cubicBezTo>
                    <a:pt x="38" y="3519"/>
                    <a:pt x="80" y="3759"/>
                    <a:pt x="139" y="3994"/>
                  </a:cubicBezTo>
                  <a:cubicBezTo>
                    <a:pt x="451" y="5185"/>
                    <a:pt x="1286" y="6172"/>
                    <a:pt x="2409" y="6677"/>
                  </a:cubicBezTo>
                  <a:cubicBezTo>
                    <a:pt x="2943" y="6918"/>
                    <a:pt x="3515" y="7038"/>
                    <a:pt x="4087" y="7038"/>
                  </a:cubicBezTo>
                  <a:cubicBezTo>
                    <a:pt x="4717" y="7038"/>
                    <a:pt x="5346" y="6892"/>
                    <a:pt x="5923" y="6600"/>
                  </a:cubicBezTo>
                  <a:lnTo>
                    <a:pt x="5921" y="6600"/>
                  </a:lnTo>
                  <a:cubicBezTo>
                    <a:pt x="5355" y="6876"/>
                    <a:pt x="4743" y="7012"/>
                    <a:pt x="4134" y="7012"/>
                  </a:cubicBezTo>
                  <a:cubicBezTo>
                    <a:pt x="3316" y="7012"/>
                    <a:pt x="2502" y="6767"/>
                    <a:pt x="1807" y="6286"/>
                  </a:cubicBezTo>
                  <a:cubicBezTo>
                    <a:pt x="1011" y="5732"/>
                    <a:pt x="438" y="4917"/>
                    <a:pt x="185" y="3981"/>
                  </a:cubicBezTo>
                  <a:cubicBezTo>
                    <a:pt x="64" y="3515"/>
                    <a:pt x="25" y="3033"/>
                    <a:pt x="66" y="2554"/>
                  </a:cubicBezTo>
                  <a:cubicBezTo>
                    <a:pt x="110" y="2075"/>
                    <a:pt x="238" y="1607"/>
                    <a:pt x="447" y="1172"/>
                  </a:cubicBezTo>
                  <a:cubicBezTo>
                    <a:pt x="655" y="737"/>
                    <a:pt x="937" y="339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2"/>
            <p:cNvSpPr/>
            <p:nvPr/>
          </p:nvSpPr>
          <p:spPr>
            <a:xfrm>
              <a:off x="1142550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3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1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7" y="5286"/>
                    <a:pt x="2834" y="5315"/>
                    <a:pt x="3080" y="5315"/>
                  </a:cubicBezTo>
                  <a:cubicBezTo>
                    <a:pt x="3561" y="5315"/>
                    <a:pt x="4041" y="5202"/>
                    <a:pt x="4477" y="4982"/>
                  </a:cubicBezTo>
                  <a:lnTo>
                    <a:pt x="4477" y="4980"/>
                  </a:lnTo>
                  <a:cubicBezTo>
                    <a:pt x="4050" y="5186"/>
                    <a:pt x="3590" y="5287"/>
                    <a:pt x="3133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6" y="4321"/>
                    <a:pt x="343" y="3708"/>
                    <a:pt x="152" y="3002"/>
                  </a:cubicBezTo>
                  <a:cubicBezTo>
                    <a:pt x="62" y="2653"/>
                    <a:pt x="31" y="2288"/>
                    <a:pt x="62" y="1928"/>
                  </a:cubicBezTo>
                  <a:cubicBezTo>
                    <a:pt x="95" y="1565"/>
                    <a:pt x="192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2"/>
            <p:cNvSpPr/>
            <p:nvPr/>
          </p:nvSpPr>
          <p:spPr>
            <a:xfrm>
              <a:off x="1183650" y="4102350"/>
              <a:ext cx="101275" cy="101275"/>
            </a:xfrm>
            <a:custGeom>
              <a:avLst/>
              <a:gdLst/>
              <a:ahLst/>
              <a:cxnLst/>
              <a:rect l="l" t="t" r="r" b="b"/>
              <a:pathLst>
                <a:path w="4051" h="4051" extrusionOk="0">
                  <a:moveTo>
                    <a:pt x="2025" y="0"/>
                  </a:moveTo>
                  <a:cubicBezTo>
                    <a:pt x="906" y="0"/>
                    <a:pt x="0" y="908"/>
                    <a:pt x="0" y="2027"/>
                  </a:cubicBezTo>
                  <a:cubicBezTo>
                    <a:pt x="0" y="3145"/>
                    <a:pt x="906" y="4051"/>
                    <a:pt x="2025" y="4051"/>
                  </a:cubicBezTo>
                  <a:cubicBezTo>
                    <a:pt x="3143" y="4051"/>
                    <a:pt x="4051" y="3145"/>
                    <a:pt x="4051" y="2027"/>
                  </a:cubicBezTo>
                  <a:cubicBezTo>
                    <a:pt x="4051" y="908"/>
                    <a:pt x="3143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2"/>
            <p:cNvSpPr/>
            <p:nvPr/>
          </p:nvSpPr>
          <p:spPr>
            <a:xfrm>
              <a:off x="1188200" y="4118850"/>
              <a:ext cx="71025" cy="68400"/>
            </a:xfrm>
            <a:custGeom>
              <a:avLst/>
              <a:gdLst/>
              <a:ahLst/>
              <a:cxnLst/>
              <a:rect l="l" t="t" r="r" b="b"/>
              <a:pathLst>
                <a:path w="2841" h="2736" extrusionOk="0">
                  <a:moveTo>
                    <a:pt x="1698" y="0"/>
                  </a:moveTo>
                  <a:cubicBezTo>
                    <a:pt x="1272" y="0"/>
                    <a:pt x="845" y="193"/>
                    <a:pt x="566" y="578"/>
                  </a:cubicBezTo>
                  <a:cubicBezTo>
                    <a:pt x="1" y="1354"/>
                    <a:pt x="368" y="2452"/>
                    <a:pt x="1284" y="2736"/>
                  </a:cubicBezTo>
                  <a:cubicBezTo>
                    <a:pt x="1120" y="2501"/>
                    <a:pt x="1029" y="2217"/>
                    <a:pt x="1029" y="1929"/>
                  </a:cubicBezTo>
                  <a:cubicBezTo>
                    <a:pt x="1031" y="1133"/>
                    <a:pt x="1683" y="531"/>
                    <a:pt x="2428" y="531"/>
                  </a:cubicBezTo>
                  <a:cubicBezTo>
                    <a:pt x="2564" y="531"/>
                    <a:pt x="2702" y="551"/>
                    <a:pt x="2840" y="593"/>
                  </a:cubicBezTo>
                  <a:cubicBezTo>
                    <a:pt x="2563" y="198"/>
                    <a:pt x="2131" y="0"/>
                    <a:pt x="16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2"/>
            <p:cNvSpPr/>
            <p:nvPr/>
          </p:nvSpPr>
          <p:spPr>
            <a:xfrm>
              <a:off x="1611725" y="4000600"/>
              <a:ext cx="304800" cy="304800"/>
            </a:xfrm>
            <a:custGeom>
              <a:avLst/>
              <a:gdLst/>
              <a:ahLst/>
              <a:cxnLst/>
              <a:rect l="l" t="t" r="r" b="b"/>
              <a:pathLst>
                <a:path w="12192" h="12192" extrusionOk="0">
                  <a:moveTo>
                    <a:pt x="6097" y="0"/>
                  </a:moveTo>
                  <a:cubicBezTo>
                    <a:pt x="2730" y="0"/>
                    <a:pt x="0" y="2730"/>
                    <a:pt x="0" y="6097"/>
                  </a:cubicBezTo>
                  <a:cubicBezTo>
                    <a:pt x="0" y="9461"/>
                    <a:pt x="2730" y="12191"/>
                    <a:pt x="6097" y="12191"/>
                  </a:cubicBezTo>
                  <a:cubicBezTo>
                    <a:pt x="9464" y="12191"/>
                    <a:pt x="12191" y="9461"/>
                    <a:pt x="12191" y="6097"/>
                  </a:cubicBezTo>
                  <a:cubicBezTo>
                    <a:pt x="12191" y="2730"/>
                    <a:pt x="9464" y="0"/>
                    <a:pt x="60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2"/>
            <p:cNvSpPr/>
            <p:nvPr/>
          </p:nvSpPr>
          <p:spPr>
            <a:xfrm>
              <a:off x="1623100" y="4011975"/>
              <a:ext cx="282100" cy="282100"/>
            </a:xfrm>
            <a:custGeom>
              <a:avLst/>
              <a:gdLst/>
              <a:ahLst/>
              <a:cxnLst/>
              <a:rect l="l" t="t" r="r" b="b"/>
              <a:pathLst>
                <a:path w="11284" h="11284" extrusionOk="0">
                  <a:moveTo>
                    <a:pt x="5642" y="0"/>
                  </a:moveTo>
                  <a:cubicBezTo>
                    <a:pt x="2525" y="0"/>
                    <a:pt x="0" y="2525"/>
                    <a:pt x="0" y="5642"/>
                  </a:cubicBezTo>
                  <a:cubicBezTo>
                    <a:pt x="0" y="8758"/>
                    <a:pt x="2525" y="11283"/>
                    <a:pt x="5642" y="11283"/>
                  </a:cubicBezTo>
                  <a:cubicBezTo>
                    <a:pt x="8758" y="11283"/>
                    <a:pt x="11284" y="8758"/>
                    <a:pt x="11284" y="5642"/>
                  </a:cubicBezTo>
                  <a:cubicBezTo>
                    <a:pt x="11284" y="2525"/>
                    <a:pt x="8758" y="0"/>
                    <a:pt x="5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2"/>
            <p:cNvSpPr/>
            <p:nvPr/>
          </p:nvSpPr>
          <p:spPr>
            <a:xfrm>
              <a:off x="1707500" y="4025175"/>
              <a:ext cx="184850" cy="219775"/>
            </a:xfrm>
            <a:custGeom>
              <a:avLst/>
              <a:gdLst/>
              <a:ahLst/>
              <a:cxnLst/>
              <a:rect l="l" t="t" r="r" b="b"/>
              <a:pathLst>
                <a:path w="7394" h="8791" extrusionOk="0">
                  <a:moveTo>
                    <a:pt x="2276" y="0"/>
                  </a:moveTo>
                  <a:cubicBezTo>
                    <a:pt x="1486" y="0"/>
                    <a:pt x="706" y="185"/>
                    <a:pt x="0" y="545"/>
                  </a:cubicBezTo>
                  <a:cubicBezTo>
                    <a:pt x="541" y="279"/>
                    <a:pt x="1127" y="114"/>
                    <a:pt x="1727" y="54"/>
                  </a:cubicBezTo>
                  <a:cubicBezTo>
                    <a:pt x="1877" y="39"/>
                    <a:pt x="2026" y="30"/>
                    <a:pt x="2178" y="30"/>
                  </a:cubicBezTo>
                  <a:cubicBezTo>
                    <a:pt x="2200" y="30"/>
                    <a:pt x="2222" y="29"/>
                    <a:pt x="2244" y="29"/>
                  </a:cubicBezTo>
                  <a:cubicBezTo>
                    <a:pt x="2297" y="29"/>
                    <a:pt x="2349" y="31"/>
                    <a:pt x="2402" y="32"/>
                  </a:cubicBezTo>
                  <a:lnTo>
                    <a:pt x="2516" y="35"/>
                  </a:lnTo>
                  <a:cubicBezTo>
                    <a:pt x="2554" y="37"/>
                    <a:pt x="2591" y="41"/>
                    <a:pt x="2629" y="43"/>
                  </a:cubicBezTo>
                  <a:cubicBezTo>
                    <a:pt x="2927" y="65"/>
                    <a:pt x="3224" y="114"/>
                    <a:pt x="3516" y="188"/>
                  </a:cubicBezTo>
                  <a:cubicBezTo>
                    <a:pt x="4099" y="340"/>
                    <a:pt x="4651" y="593"/>
                    <a:pt x="5145" y="934"/>
                  </a:cubicBezTo>
                  <a:cubicBezTo>
                    <a:pt x="6141" y="1624"/>
                    <a:pt x="6859" y="2646"/>
                    <a:pt x="7174" y="3817"/>
                  </a:cubicBezTo>
                  <a:cubicBezTo>
                    <a:pt x="7325" y="4397"/>
                    <a:pt x="7376" y="5002"/>
                    <a:pt x="7321" y="5602"/>
                  </a:cubicBezTo>
                  <a:cubicBezTo>
                    <a:pt x="7266" y="6202"/>
                    <a:pt x="7105" y="6786"/>
                    <a:pt x="6844" y="7329"/>
                  </a:cubicBezTo>
                  <a:cubicBezTo>
                    <a:pt x="6582" y="7874"/>
                    <a:pt x="6229" y="8369"/>
                    <a:pt x="5798" y="8791"/>
                  </a:cubicBezTo>
                  <a:cubicBezTo>
                    <a:pt x="6237" y="8373"/>
                    <a:pt x="6598" y="7883"/>
                    <a:pt x="6868" y="7340"/>
                  </a:cubicBezTo>
                  <a:cubicBezTo>
                    <a:pt x="7002" y="7070"/>
                    <a:pt x="7110" y="6786"/>
                    <a:pt x="7191" y="6496"/>
                  </a:cubicBezTo>
                  <a:cubicBezTo>
                    <a:pt x="7272" y="6204"/>
                    <a:pt x="7330" y="5907"/>
                    <a:pt x="7360" y="5606"/>
                  </a:cubicBezTo>
                  <a:cubicBezTo>
                    <a:pt x="7391" y="5305"/>
                    <a:pt x="7393" y="5002"/>
                    <a:pt x="7369" y="4698"/>
                  </a:cubicBezTo>
                  <a:cubicBezTo>
                    <a:pt x="7345" y="4397"/>
                    <a:pt x="7294" y="4098"/>
                    <a:pt x="7220" y="3804"/>
                  </a:cubicBezTo>
                  <a:cubicBezTo>
                    <a:pt x="6745" y="2004"/>
                    <a:pt x="5330" y="606"/>
                    <a:pt x="3525" y="151"/>
                  </a:cubicBezTo>
                  <a:cubicBezTo>
                    <a:pt x="3233" y="76"/>
                    <a:pt x="2932" y="30"/>
                    <a:pt x="2631" y="13"/>
                  </a:cubicBezTo>
                  <a:cubicBezTo>
                    <a:pt x="2512" y="4"/>
                    <a:pt x="2394" y="0"/>
                    <a:pt x="2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2"/>
            <p:cNvSpPr/>
            <p:nvPr/>
          </p:nvSpPr>
          <p:spPr>
            <a:xfrm>
              <a:off x="1635900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6" y="1"/>
                  </a:moveTo>
                  <a:lnTo>
                    <a:pt x="1596" y="1"/>
                  </a:lnTo>
                  <a:cubicBezTo>
                    <a:pt x="1159" y="416"/>
                    <a:pt x="796" y="909"/>
                    <a:pt x="528" y="1449"/>
                  </a:cubicBezTo>
                  <a:cubicBezTo>
                    <a:pt x="394" y="1722"/>
                    <a:pt x="286" y="2003"/>
                    <a:pt x="205" y="2295"/>
                  </a:cubicBezTo>
                  <a:cubicBezTo>
                    <a:pt x="121" y="2588"/>
                    <a:pt x="64" y="2884"/>
                    <a:pt x="33" y="3185"/>
                  </a:cubicBezTo>
                  <a:cubicBezTo>
                    <a:pt x="5" y="3486"/>
                    <a:pt x="0" y="3790"/>
                    <a:pt x="27" y="4091"/>
                  </a:cubicBezTo>
                  <a:cubicBezTo>
                    <a:pt x="49" y="4394"/>
                    <a:pt x="99" y="4693"/>
                    <a:pt x="176" y="4988"/>
                  </a:cubicBezTo>
                  <a:cubicBezTo>
                    <a:pt x="567" y="6473"/>
                    <a:pt x="1607" y="7704"/>
                    <a:pt x="3009" y="8337"/>
                  </a:cubicBezTo>
                  <a:cubicBezTo>
                    <a:pt x="3678" y="8639"/>
                    <a:pt x="4394" y="8789"/>
                    <a:pt x="5109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5" y="8750"/>
                    <a:pt x="4767" y="8746"/>
                  </a:cubicBezTo>
                  <a:cubicBezTo>
                    <a:pt x="4468" y="8726"/>
                    <a:pt x="4170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7" y="6146"/>
                    <a:pt x="222" y="4974"/>
                  </a:cubicBezTo>
                  <a:cubicBezTo>
                    <a:pt x="71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0" y="1460"/>
                  </a:cubicBezTo>
                  <a:cubicBezTo>
                    <a:pt x="811" y="917"/>
                    <a:pt x="1165" y="423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2"/>
            <p:cNvSpPr/>
            <p:nvPr/>
          </p:nvSpPr>
          <p:spPr>
            <a:xfrm>
              <a:off x="1654300" y="4082950"/>
              <a:ext cx="148150" cy="175950"/>
            </a:xfrm>
            <a:custGeom>
              <a:avLst/>
              <a:gdLst/>
              <a:ahLst/>
              <a:cxnLst/>
              <a:rect l="l" t="t" r="r" b="b"/>
              <a:pathLst>
                <a:path w="5926" h="7038" extrusionOk="0">
                  <a:moveTo>
                    <a:pt x="1284" y="1"/>
                  </a:moveTo>
                  <a:cubicBezTo>
                    <a:pt x="932" y="335"/>
                    <a:pt x="642" y="728"/>
                    <a:pt x="425" y="1161"/>
                  </a:cubicBezTo>
                  <a:cubicBezTo>
                    <a:pt x="212" y="1596"/>
                    <a:pt x="78" y="2066"/>
                    <a:pt x="29" y="2550"/>
                  </a:cubicBezTo>
                  <a:cubicBezTo>
                    <a:pt x="5" y="2792"/>
                    <a:pt x="1" y="3036"/>
                    <a:pt x="23" y="3277"/>
                  </a:cubicBezTo>
                  <a:cubicBezTo>
                    <a:pt x="40" y="3519"/>
                    <a:pt x="82" y="3759"/>
                    <a:pt x="141" y="3994"/>
                  </a:cubicBezTo>
                  <a:cubicBezTo>
                    <a:pt x="453" y="5185"/>
                    <a:pt x="1288" y="6170"/>
                    <a:pt x="2412" y="6677"/>
                  </a:cubicBezTo>
                  <a:cubicBezTo>
                    <a:pt x="2945" y="6918"/>
                    <a:pt x="3516" y="7037"/>
                    <a:pt x="4087" y="7037"/>
                  </a:cubicBezTo>
                  <a:cubicBezTo>
                    <a:pt x="4718" y="7037"/>
                    <a:pt x="5348" y="6891"/>
                    <a:pt x="5926" y="6600"/>
                  </a:cubicBezTo>
                  <a:lnTo>
                    <a:pt x="5924" y="6600"/>
                  </a:lnTo>
                  <a:cubicBezTo>
                    <a:pt x="5357" y="6876"/>
                    <a:pt x="4745" y="7012"/>
                    <a:pt x="4136" y="7012"/>
                  </a:cubicBezTo>
                  <a:cubicBezTo>
                    <a:pt x="3318" y="7012"/>
                    <a:pt x="2505" y="6767"/>
                    <a:pt x="1809" y="6286"/>
                  </a:cubicBezTo>
                  <a:cubicBezTo>
                    <a:pt x="1014" y="5732"/>
                    <a:pt x="440" y="4917"/>
                    <a:pt x="187" y="3981"/>
                  </a:cubicBezTo>
                  <a:cubicBezTo>
                    <a:pt x="67" y="3515"/>
                    <a:pt x="25" y="3033"/>
                    <a:pt x="69" y="2554"/>
                  </a:cubicBezTo>
                  <a:cubicBezTo>
                    <a:pt x="113" y="2075"/>
                    <a:pt x="240" y="1607"/>
                    <a:pt x="449" y="1172"/>
                  </a:cubicBezTo>
                  <a:cubicBezTo>
                    <a:pt x="656" y="737"/>
                    <a:pt x="939" y="339"/>
                    <a:pt x="1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2"/>
            <p:cNvSpPr/>
            <p:nvPr/>
          </p:nvSpPr>
          <p:spPr>
            <a:xfrm>
              <a:off x="1672425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4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2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8" y="5286"/>
                    <a:pt x="2834" y="5315"/>
                    <a:pt x="3080" y="5315"/>
                  </a:cubicBezTo>
                  <a:cubicBezTo>
                    <a:pt x="3562" y="5315"/>
                    <a:pt x="4041" y="5202"/>
                    <a:pt x="4478" y="4982"/>
                  </a:cubicBezTo>
                  <a:lnTo>
                    <a:pt x="4476" y="4980"/>
                  </a:lnTo>
                  <a:cubicBezTo>
                    <a:pt x="4049" y="5186"/>
                    <a:pt x="3590" y="5287"/>
                    <a:pt x="3132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7" y="4321"/>
                    <a:pt x="344" y="3705"/>
                    <a:pt x="153" y="3002"/>
                  </a:cubicBezTo>
                  <a:cubicBezTo>
                    <a:pt x="60" y="2651"/>
                    <a:pt x="32" y="2288"/>
                    <a:pt x="62" y="1928"/>
                  </a:cubicBezTo>
                  <a:cubicBezTo>
                    <a:pt x="95" y="1565"/>
                    <a:pt x="190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2"/>
            <p:cNvSpPr/>
            <p:nvPr/>
          </p:nvSpPr>
          <p:spPr>
            <a:xfrm>
              <a:off x="1713475" y="4102350"/>
              <a:ext cx="101300" cy="101275"/>
            </a:xfrm>
            <a:custGeom>
              <a:avLst/>
              <a:gdLst/>
              <a:ahLst/>
              <a:cxnLst/>
              <a:rect l="l" t="t" r="r" b="b"/>
              <a:pathLst>
                <a:path w="4052" h="4051" extrusionOk="0">
                  <a:moveTo>
                    <a:pt x="2027" y="0"/>
                  </a:moveTo>
                  <a:cubicBezTo>
                    <a:pt x="908" y="0"/>
                    <a:pt x="1" y="908"/>
                    <a:pt x="1" y="2027"/>
                  </a:cubicBezTo>
                  <a:cubicBezTo>
                    <a:pt x="1" y="3145"/>
                    <a:pt x="908" y="4051"/>
                    <a:pt x="2027" y="4051"/>
                  </a:cubicBezTo>
                  <a:cubicBezTo>
                    <a:pt x="3146" y="4051"/>
                    <a:pt x="4051" y="3145"/>
                    <a:pt x="4051" y="2027"/>
                  </a:cubicBezTo>
                  <a:cubicBezTo>
                    <a:pt x="4051" y="908"/>
                    <a:pt x="3146" y="0"/>
                    <a:pt x="2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2"/>
            <p:cNvSpPr/>
            <p:nvPr/>
          </p:nvSpPr>
          <p:spPr>
            <a:xfrm>
              <a:off x="1718100" y="4118825"/>
              <a:ext cx="71000" cy="68425"/>
            </a:xfrm>
            <a:custGeom>
              <a:avLst/>
              <a:gdLst/>
              <a:ahLst/>
              <a:cxnLst/>
              <a:rect l="l" t="t" r="r" b="b"/>
              <a:pathLst>
                <a:path w="2840" h="2737" extrusionOk="0">
                  <a:moveTo>
                    <a:pt x="1696" y="0"/>
                  </a:moveTo>
                  <a:cubicBezTo>
                    <a:pt x="1270" y="0"/>
                    <a:pt x="844" y="193"/>
                    <a:pt x="565" y="579"/>
                  </a:cubicBezTo>
                  <a:cubicBezTo>
                    <a:pt x="0" y="1355"/>
                    <a:pt x="367" y="2453"/>
                    <a:pt x="1284" y="2737"/>
                  </a:cubicBezTo>
                  <a:cubicBezTo>
                    <a:pt x="1117" y="2502"/>
                    <a:pt x="1029" y="2218"/>
                    <a:pt x="1029" y="1930"/>
                  </a:cubicBezTo>
                  <a:cubicBezTo>
                    <a:pt x="1031" y="1134"/>
                    <a:pt x="1682" y="532"/>
                    <a:pt x="2428" y="532"/>
                  </a:cubicBezTo>
                  <a:cubicBezTo>
                    <a:pt x="2563" y="532"/>
                    <a:pt x="2701" y="552"/>
                    <a:pt x="2840" y="594"/>
                  </a:cubicBezTo>
                  <a:cubicBezTo>
                    <a:pt x="2561" y="199"/>
                    <a:pt x="2128" y="0"/>
                    <a:pt x="1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2"/>
            <p:cNvSpPr/>
            <p:nvPr/>
          </p:nvSpPr>
          <p:spPr>
            <a:xfrm>
              <a:off x="1113825" y="3877900"/>
              <a:ext cx="121550" cy="112875"/>
            </a:xfrm>
            <a:custGeom>
              <a:avLst/>
              <a:gdLst/>
              <a:ahLst/>
              <a:cxnLst/>
              <a:rect l="l" t="t" r="r" b="b"/>
              <a:pathLst>
                <a:path w="4862" h="4515" extrusionOk="0">
                  <a:moveTo>
                    <a:pt x="2427" y="0"/>
                  </a:moveTo>
                  <a:cubicBezTo>
                    <a:pt x="1343" y="0"/>
                    <a:pt x="388" y="783"/>
                    <a:pt x="204" y="1888"/>
                  </a:cubicBezTo>
                  <a:cubicBezTo>
                    <a:pt x="0" y="3117"/>
                    <a:pt x="831" y="4280"/>
                    <a:pt x="2062" y="4484"/>
                  </a:cubicBezTo>
                  <a:cubicBezTo>
                    <a:pt x="2187" y="4505"/>
                    <a:pt x="2311" y="4515"/>
                    <a:pt x="2434" y="4515"/>
                  </a:cubicBezTo>
                  <a:cubicBezTo>
                    <a:pt x="3517" y="4515"/>
                    <a:pt x="4474" y="3732"/>
                    <a:pt x="4657" y="2627"/>
                  </a:cubicBezTo>
                  <a:cubicBezTo>
                    <a:pt x="4862" y="1398"/>
                    <a:pt x="4031" y="236"/>
                    <a:pt x="2800" y="31"/>
                  </a:cubicBezTo>
                  <a:cubicBezTo>
                    <a:pt x="2675" y="10"/>
                    <a:pt x="2550" y="0"/>
                    <a:pt x="2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2"/>
            <p:cNvSpPr/>
            <p:nvPr/>
          </p:nvSpPr>
          <p:spPr>
            <a:xfrm>
              <a:off x="1117000" y="3881825"/>
              <a:ext cx="115125" cy="104500"/>
            </a:xfrm>
            <a:custGeom>
              <a:avLst/>
              <a:gdLst/>
              <a:ahLst/>
              <a:cxnLst/>
              <a:rect l="l" t="t" r="r" b="b"/>
              <a:pathLst>
                <a:path w="4605" h="4180" extrusionOk="0">
                  <a:moveTo>
                    <a:pt x="2299" y="1"/>
                  </a:moveTo>
                  <a:cubicBezTo>
                    <a:pt x="1358" y="1"/>
                    <a:pt x="505" y="641"/>
                    <a:pt x="273" y="1595"/>
                  </a:cubicBezTo>
                  <a:cubicBezTo>
                    <a:pt x="1" y="2716"/>
                    <a:pt x="686" y="3848"/>
                    <a:pt x="1809" y="4120"/>
                  </a:cubicBezTo>
                  <a:cubicBezTo>
                    <a:pt x="1975" y="4161"/>
                    <a:pt x="2141" y="4180"/>
                    <a:pt x="2304" y="4180"/>
                  </a:cubicBezTo>
                  <a:cubicBezTo>
                    <a:pt x="3246" y="4180"/>
                    <a:pt x="4100" y="3539"/>
                    <a:pt x="4332" y="2584"/>
                  </a:cubicBezTo>
                  <a:cubicBezTo>
                    <a:pt x="4605" y="1463"/>
                    <a:pt x="3919" y="334"/>
                    <a:pt x="2798" y="61"/>
                  </a:cubicBezTo>
                  <a:cubicBezTo>
                    <a:pt x="2631" y="20"/>
                    <a:pt x="2464" y="1"/>
                    <a:pt x="2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2"/>
            <p:cNvSpPr/>
            <p:nvPr/>
          </p:nvSpPr>
          <p:spPr>
            <a:xfrm>
              <a:off x="1153600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49" y="0"/>
                  </a:moveTo>
                  <a:cubicBezTo>
                    <a:pt x="556" y="0"/>
                    <a:pt x="265" y="69"/>
                    <a:pt x="0" y="202"/>
                  </a:cubicBezTo>
                  <a:cubicBezTo>
                    <a:pt x="261" y="75"/>
                    <a:pt x="546" y="11"/>
                    <a:pt x="832" y="11"/>
                  </a:cubicBezTo>
                  <a:cubicBezTo>
                    <a:pt x="989" y="11"/>
                    <a:pt x="1147" y="31"/>
                    <a:pt x="1301" y="70"/>
                  </a:cubicBezTo>
                  <a:cubicBezTo>
                    <a:pt x="1963" y="241"/>
                    <a:pt x="2482" y="753"/>
                    <a:pt x="2657" y="1413"/>
                  </a:cubicBezTo>
                  <a:cubicBezTo>
                    <a:pt x="2833" y="2074"/>
                    <a:pt x="2638" y="2777"/>
                    <a:pt x="2148" y="3254"/>
                  </a:cubicBezTo>
                  <a:cubicBezTo>
                    <a:pt x="2310" y="3101"/>
                    <a:pt x="2444" y="2920"/>
                    <a:pt x="2543" y="2718"/>
                  </a:cubicBezTo>
                  <a:cubicBezTo>
                    <a:pt x="2642" y="2516"/>
                    <a:pt x="2704" y="2298"/>
                    <a:pt x="2726" y="2076"/>
                  </a:cubicBezTo>
                  <a:cubicBezTo>
                    <a:pt x="2748" y="1852"/>
                    <a:pt x="2728" y="1626"/>
                    <a:pt x="2673" y="1408"/>
                  </a:cubicBezTo>
                  <a:cubicBezTo>
                    <a:pt x="2616" y="1191"/>
                    <a:pt x="2521" y="986"/>
                    <a:pt x="2391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5" y="19"/>
                    <a:pt x="1002" y="0"/>
                    <a:pt x="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2"/>
            <p:cNvSpPr/>
            <p:nvPr/>
          </p:nvSpPr>
          <p:spPr>
            <a:xfrm>
              <a:off x="1118825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lnTo>
                    <a:pt x="921" y="0"/>
                  </a:lnTo>
                  <a:cubicBezTo>
                    <a:pt x="761" y="156"/>
                    <a:pt x="626" y="337"/>
                    <a:pt x="525" y="539"/>
                  </a:cubicBezTo>
                  <a:cubicBezTo>
                    <a:pt x="0" y="1616"/>
                    <a:pt x="600" y="2906"/>
                    <a:pt x="1763" y="3200"/>
                  </a:cubicBezTo>
                  <a:cubicBezTo>
                    <a:pt x="1870" y="3227"/>
                    <a:pt x="1982" y="3244"/>
                    <a:pt x="2095" y="3251"/>
                  </a:cubicBezTo>
                  <a:cubicBezTo>
                    <a:pt x="2139" y="3254"/>
                    <a:pt x="2183" y="3256"/>
                    <a:pt x="2227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80" y="3245"/>
                    <a:pt x="1922" y="3226"/>
                    <a:pt x="1767" y="3187"/>
                  </a:cubicBezTo>
                  <a:cubicBezTo>
                    <a:pt x="1552" y="3132"/>
                    <a:pt x="1347" y="3038"/>
                    <a:pt x="1163" y="2910"/>
                  </a:cubicBezTo>
                  <a:cubicBezTo>
                    <a:pt x="796" y="2655"/>
                    <a:pt x="530" y="2277"/>
                    <a:pt x="413" y="1844"/>
                  </a:cubicBezTo>
                  <a:cubicBezTo>
                    <a:pt x="237" y="1183"/>
                    <a:pt x="433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2"/>
            <p:cNvSpPr/>
            <p:nvPr/>
          </p:nvSpPr>
          <p:spPr>
            <a:xfrm>
              <a:off x="1130575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7" y="1"/>
                  </a:moveTo>
                  <a:cubicBezTo>
                    <a:pt x="477" y="124"/>
                    <a:pt x="370" y="269"/>
                    <a:pt x="291" y="429"/>
                  </a:cubicBezTo>
                  <a:cubicBezTo>
                    <a:pt x="211" y="592"/>
                    <a:pt x="163" y="765"/>
                    <a:pt x="145" y="943"/>
                  </a:cubicBezTo>
                  <a:cubicBezTo>
                    <a:pt x="110" y="1306"/>
                    <a:pt x="205" y="1667"/>
                    <a:pt x="411" y="1965"/>
                  </a:cubicBezTo>
                  <a:cubicBezTo>
                    <a:pt x="620" y="2262"/>
                    <a:pt x="930" y="2473"/>
                    <a:pt x="1282" y="2561"/>
                  </a:cubicBezTo>
                  <a:lnTo>
                    <a:pt x="1348" y="2576"/>
                  </a:lnTo>
                  <a:lnTo>
                    <a:pt x="1414" y="2587"/>
                  </a:lnTo>
                  <a:cubicBezTo>
                    <a:pt x="1458" y="2594"/>
                    <a:pt x="1502" y="2601"/>
                    <a:pt x="1548" y="2603"/>
                  </a:cubicBezTo>
                  <a:lnTo>
                    <a:pt x="1614" y="2605"/>
                  </a:lnTo>
                  <a:cubicBezTo>
                    <a:pt x="1638" y="2607"/>
                    <a:pt x="1660" y="2607"/>
                    <a:pt x="1682" y="2607"/>
                  </a:cubicBezTo>
                  <a:cubicBezTo>
                    <a:pt x="1726" y="2605"/>
                    <a:pt x="1772" y="2603"/>
                    <a:pt x="1816" y="2598"/>
                  </a:cubicBezTo>
                  <a:cubicBezTo>
                    <a:pt x="1994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5" y="2521"/>
                    <a:pt x="1992" y="2572"/>
                    <a:pt x="1814" y="2590"/>
                  </a:cubicBezTo>
                  <a:cubicBezTo>
                    <a:pt x="1770" y="2592"/>
                    <a:pt x="1726" y="2596"/>
                    <a:pt x="1682" y="2596"/>
                  </a:cubicBezTo>
                  <a:cubicBezTo>
                    <a:pt x="1660" y="2596"/>
                    <a:pt x="1638" y="2594"/>
                    <a:pt x="1614" y="2594"/>
                  </a:cubicBezTo>
                  <a:lnTo>
                    <a:pt x="1548" y="2592"/>
                  </a:lnTo>
                  <a:cubicBezTo>
                    <a:pt x="1504" y="2587"/>
                    <a:pt x="1460" y="2583"/>
                    <a:pt x="1416" y="2574"/>
                  </a:cubicBezTo>
                  <a:lnTo>
                    <a:pt x="1350" y="2563"/>
                  </a:lnTo>
                  <a:lnTo>
                    <a:pt x="1286" y="2548"/>
                  </a:lnTo>
                  <a:cubicBezTo>
                    <a:pt x="937" y="2460"/>
                    <a:pt x="633" y="2249"/>
                    <a:pt x="427" y="1954"/>
                  </a:cubicBezTo>
                  <a:cubicBezTo>
                    <a:pt x="0" y="1346"/>
                    <a:pt x="75" y="519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2"/>
            <p:cNvSpPr/>
            <p:nvPr/>
          </p:nvSpPr>
          <p:spPr>
            <a:xfrm>
              <a:off x="1138200" y="39162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56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17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6" y="1948"/>
                  </a:lnTo>
                  <a:lnTo>
                    <a:pt x="1067" y="1954"/>
                  </a:lnTo>
                  <a:cubicBezTo>
                    <a:pt x="1100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9" y="1970"/>
                  </a:cubicBezTo>
                  <a:cubicBezTo>
                    <a:pt x="1302" y="1967"/>
                    <a:pt x="1335" y="1965"/>
                    <a:pt x="1370" y="1963"/>
                  </a:cubicBezTo>
                  <a:cubicBezTo>
                    <a:pt x="1504" y="1945"/>
                    <a:pt x="1634" y="1906"/>
                    <a:pt x="1755" y="1844"/>
                  </a:cubicBezTo>
                  <a:lnTo>
                    <a:pt x="1755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3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2" y="1954"/>
                    <a:pt x="1166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6" y="1932"/>
                  </a:lnTo>
                  <a:lnTo>
                    <a:pt x="968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2" y="1473"/>
                  </a:cubicBezTo>
                  <a:cubicBezTo>
                    <a:pt x="1" y="1016"/>
                    <a:pt x="58" y="392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2"/>
            <p:cNvSpPr/>
            <p:nvPr/>
          </p:nvSpPr>
          <p:spPr>
            <a:xfrm>
              <a:off x="1149475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5" y="1"/>
                  </a:moveTo>
                  <a:cubicBezTo>
                    <a:pt x="337" y="1"/>
                    <a:pt x="0" y="807"/>
                    <a:pt x="473" y="1280"/>
                  </a:cubicBezTo>
                  <a:cubicBezTo>
                    <a:pt x="617" y="1424"/>
                    <a:pt x="809" y="1500"/>
                    <a:pt x="1004" y="1500"/>
                  </a:cubicBezTo>
                  <a:cubicBezTo>
                    <a:pt x="1100" y="1500"/>
                    <a:pt x="1198" y="1481"/>
                    <a:pt x="1291" y="1442"/>
                  </a:cubicBezTo>
                  <a:cubicBezTo>
                    <a:pt x="1572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2"/>
            <p:cNvSpPr/>
            <p:nvPr/>
          </p:nvSpPr>
          <p:spPr>
            <a:xfrm>
              <a:off x="1157500" y="3921525"/>
              <a:ext cx="26350" cy="25350"/>
            </a:xfrm>
            <a:custGeom>
              <a:avLst/>
              <a:gdLst/>
              <a:ahLst/>
              <a:cxnLst/>
              <a:rect l="l" t="t" r="r" b="b"/>
              <a:pathLst>
                <a:path w="1054" h="1014" extrusionOk="0">
                  <a:moveTo>
                    <a:pt x="628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7" y="908"/>
                    <a:pt x="475" y="1014"/>
                  </a:cubicBezTo>
                  <a:cubicBezTo>
                    <a:pt x="414" y="926"/>
                    <a:pt x="381" y="820"/>
                    <a:pt x="383" y="715"/>
                  </a:cubicBezTo>
                  <a:cubicBezTo>
                    <a:pt x="383" y="420"/>
                    <a:pt x="623" y="197"/>
                    <a:pt x="898" y="197"/>
                  </a:cubicBezTo>
                  <a:cubicBezTo>
                    <a:pt x="949" y="197"/>
                    <a:pt x="1001" y="204"/>
                    <a:pt x="1053" y="220"/>
                  </a:cubicBezTo>
                  <a:cubicBezTo>
                    <a:pt x="950" y="74"/>
                    <a:pt x="789" y="0"/>
                    <a:pt x="6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42"/>
            <p:cNvSpPr/>
            <p:nvPr/>
          </p:nvSpPr>
          <p:spPr>
            <a:xfrm>
              <a:off x="1762925" y="3877650"/>
              <a:ext cx="121775" cy="112900"/>
            </a:xfrm>
            <a:custGeom>
              <a:avLst/>
              <a:gdLst/>
              <a:ahLst/>
              <a:cxnLst/>
              <a:rect l="l" t="t" r="r" b="b"/>
              <a:pathLst>
                <a:path w="4871" h="4516" extrusionOk="0">
                  <a:moveTo>
                    <a:pt x="2434" y="0"/>
                  </a:moveTo>
                  <a:cubicBezTo>
                    <a:pt x="1353" y="0"/>
                    <a:pt x="398" y="778"/>
                    <a:pt x="209" y="1879"/>
                  </a:cubicBezTo>
                  <a:cubicBezTo>
                    <a:pt x="1" y="3107"/>
                    <a:pt x="827" y="4272"/>
                    <a:pt x="2056" y="4483"/>
                  </a:cubicBezTo>
                  <a:cubicBezTo>
                    <a:pt x="2183" y="4505"/>
                    <a:pt x="2311" y="4515"/>
                    <a:pt x="2436" y="4515"/>
                  </a:cubicBezTo>
                  <a:cubicBezTo>
                    <a:pt x="3517" y="4515"/>
                    <a:pt x="4473" y="3737"/>
                    <a:pt x="4660" y="2637"/>
                  </a:cubicBezTo>
                  <a:cubicBezTo>
                    <a:pt x="4871" y="1408"/>
                    <a:pt x="4044" y="241"/>
                    <a:pt x="2816" y="32"/>
                  </a:cubicBezTo>
                  <a:cubicBezTo>
                    <a:pt x="2688" y="11"/>
                    <a:pt x="2560" y="0"/>
                    <a:pt x="24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42"/>
            <p:cNvSpPr/>
            <p:nvPr/>
          </p:nvSpPr>
          <p:spPr>
            <a:xfrm>
              <a:off x="1766500" y="3881900"/>
              <a:ext cx="114700" cy="104500"/>
            </a:xfrm>
            <a:custGeom>
              <a:avLst/>
              <a:gdLst/>
              <a:ahLst/>
              <a:cxnLst/>
              <a:rect l="l" t="t" r="r" b="b"/>
              <a:pathLst>
                <a:path w="4588" h="4180" extrusionOk="0">
                  <a:moveTo>
                    <a:pt x="2293" y="1"/>
                  </a:moveTo>
                  <a:cubicBezTo>
                    <a:pt x="1758" y="1"/>
                    <a:pt x="1224" y="205"/>
                    <a:pt x="816" y="614"/>
                  </a:cubicBezTo>
                  <a:cubicBezTo>
                    <a:pt x="0" y="1429"/>
                    <a:pt x="0" y="2753"/>
                    <a:pt x="816" y="3568"/>
                  </a:cubicBezTo>
                  <a:cubicBezTo>
                    <a:pt x="1224" y="3976"/>
                    <a:pt x="1758" y="4179"/>
                    <a:pt x="2293" y="4179"/>
                  </a:cubicBezTo>
                  <a:cubicBezTo>
                    <a:pt x="2827" y="4179"/>
                    <a:pt x="3362" y="3976"/>
                    <a:pt x="3770" y="3568"/>
                  </a:cubicBezTo>
                  <a:cubicBezTo>
                    <a:pt x="4587" y="2753"/>
                    <a:pt x="4587" y="1429"/>
                    <a:pt x="3770" y="614"/>
                  </a:cubicBezTo>
                  <a:cubicBezTo>
                    <a:pt x="3362" y="205"/>
                    <a:pt x="2827" y="1"/>
                    <a:pt x="2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2"/>
            <p:cNvSpPr/>
            <p:nvPr/>
          </p:nvSpPr>
          <p:spPr>
            <a:xfrm>
              <a:off x="1802825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50" y="0"/>
                  </a:moveTo>
                  <a:cubicBezTo>
                    <a:pt x="558" y="0"/>
                    <a:pt x="266" y="69"/>
                    <a:pt x="0" y="202"/>
                  </a:cubicBezTo>
                  <a:cubicBezTo>
                    <a:pt x="263" y="75"/>
                    <a:pt x="547" y="11"/>
                    <a:pt x="833" y="11"/>
                  </a:cubicBezTo>
                  <a:cubicBezTo>
                    <a:pt x="990" y="11"/>
                    <a:pt x="1148" y="31"/>
                    <a:pt x="1303" y="70"/>
                  </a:cubicBezTo>
                  <a:cubicBezTo>
                    <a:pt x="1965" y="241"/>
                    <a:pt x="2481" y="753"/>
                    <a:pt x="2659" y="1413"/>
                  </a:cubicBezTo>
                  <a:cubicBezTo>
                    <a:pt x="2833" y="2074"/>
                    <a:pt x="2640" y="2777"/>
                    <a:pt x="2150" y="3254"/>
                  </a:cubicBezTo>
                  <a:cubicBezTo>
                    <a:pt x="2310" y="3101"/>
                    <a:pt x="2444" y="2920"/>
                    <a:pt x="2545" y="2718"/>
                  </a:cubicBezTo>
                  <a:cubicBezTo>
                    <a:pt x="2642" y="2516"/>
                    <a:pt x="2703" y="2298"/>
                    <a:pt x="2725" y="2076"/>
                  </a:cubicBezTo>
                  <a:cubicBezTo>
                    <a:pt x="2747" y="1852"/>
                    <a:pt x="2730" y="1626"/>
                    <a:pt x="2675" y="1408"/>
                  </a:cubicBezTo>
                  <a:cubicBezTo>
                    <a:pt x="2618" y="1191"/>
                    <a:pt x="2521" y="986"/>
                    <a:pt x="2394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6" y="19"/>
                    <a:pt x="1003" y="0"/>
                    <a:pt x="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2"/>
            <p:cNvSpPr/>
            <p:nvPr/>
          </p:nvSpPr>
          <p:spPr>
            <a:xfrm>
              <a:off x="1768100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cubicBezTo>
                    <a:pt x="758" y="156"/>
                    <a:pt x="624" y="337"/>
                    <a:pt x="525" y="539"/>
                  </a:cubicBezTo>
                  <a:cubicBezTo>
                    <a:pt x="0" y="1618"/>
                    <a:pt x="598" y="2906"/>
                    <a:pt x="1763" y="3200"/>
                  </a:cubicBezTo>
                  <a:cubicBezTo>
                    <a:pt x="1870" y="3227"/>
                    <a:pt x="1983" y="3244"/>
                    <a:pt x="2095" y="3251"/>
                  </a:cubicBezTo>
                  <a:cubicBezTo>
                    <a:pt x="2139" y="3254"/>
                    <a:pt x="2183" y="3256"/>
                    <a:pt x="2228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79" y="3245"/>
                    <a:pt x="1922" y="3226"/>
                    <a:pt x="1767" y="3187"/>
                  </a:cubicBezTo>
                  <a:cubicBezTo>
                    <a:pt x="1552" y="3132"/>
                    <a:pt x="1345" y="3038"/>
                    <a:pt x="1163" y="2910"/>
                  </a:cubicBezTo>
                  <a:cubicBezTo>
                    <a:pt x="794" y="2655"/>
                    <a:pt x="528" y="2277"/>
                    <a:pt x="411" y="1844"/>
                  </a:cubicBezTo>
                  <a:cubicBezTo>
                    <a:pt x="235" y="1183"/>
                    <a:pt x="431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2"/>
            <p:cNvSpPr/>
            <p:nvPr/>
          </p:nvSpPr>
          <p:spPr>
            <a:xfrm>
              <a:off x="1779800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9" y="1"/>
                  </a:moveTo>
                  <a:lnTo>
                    <a:pt x="609" y="1"/>
                  </a:lnTo>
                  <a:cubicBezTo>
                    <a:pt x="479" y="124"/>
                    <a:pt x="372" y="269"/>
                    <a:pt x="293" y="429"/>
                  </a:cubicBezTo>
                  <a:cubicBezTo>
                    <a:pt x="213" y="592"/>
                    <a:pt x="163" y="765"/>
                    <a:pt x="145" y="943"/>
                  </a:cubicBezTo>
                  <a:cubicBezTo>
                    <a:pt x="112" y="1306"/>
                    <a:pt x="207" y="1667"/>
                    <a:pt x="413" y="1965"/>
                  </a:cubicBezTo>
                  <a:cubicBezTo>
                    <a:pt x="622" y="2262"/>
                    <a:pt x="930" y="2473"/>
                    <a:pt x="1284" y="2561"/>
                  </a:cubicBezTo>
                  <a:lnTo>
                    <a:pt x="1350" y="2576"/>
                  </a:lnTo>
                  <a:lnTo>
                    <a:pt x="1416" y="2587"/>
                  </a:lnTo>
                  <a:cubicBezTo>
                    <a:pt x="1460" y="2594"/>
                    <a:pt x="1504" y="2601"/>
                    <a:pt x="1548" y="2603"/>
                  </a:cubicBezTo>
                  <a:lnTo>
                    <a:pt x="1616" y="2605"/>
                  </a:lnTo>
                  <a:cubicBezTo>
                    <a:pt x="1638" y="2607"/>
                    <a:pt x="1660" y="2607"/>
                    <a:pt x="1684" y="2607"/>
                  </a:cubicBezTo>
                  <a:cubicBezTo>
                    <a:pt x="1728" y="2605"/>
                    <a:pt x="1772" y="2603"/>
                    <a:pt x="1818" y="2598"/>
                  </a:cubicBezTo>
                  <a:cubicBezTo>
                    <a:pt x="1996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7" y="2521"/>
                    <a:pt x="1994" y="2572"/>
                    <a:pt x="1816" y="2590"/>
                  </a:cubicBezTo>
                  <a:cubicBezTo>
                    <a:pt x="1772" y="2592"/>
                    <a:pt x="1728" y="2596"/>
                    <a:pt x="1682" y="2596"/>
                  </a:cubicBezTo>
                  <a:cubicBezTo>
                    <a:pt x="1660" y="2596"/>
                    <a:pt x="1638" y="2594"/>
                    <a:pt x="1616" y="2594"/>
                  </a:cubicBezTo>
                  <a:lnTo>
                    <a:pt x="1550" y="2592"/>
                  </a:lnTo>
                  <a:cubicBezTo>
                    <a:pt x="1506" y="2587"/>
                    <a:pt x="1460" y="2583"/>
                    <a:pt x="1418" y="2574"/>
                  </a:cubicBezTo>
                  <a:lnTo>
                    <a:pt x="1352" y="2563"/>
                  </a:lnTo>
                  <a:lnTo>
                    <a:pt x="1286" y="2548"/>
                  </a:lnTo>
                  <a:cubicBezTo>
                    <a:pt x="939" y="2460"/>
                    <a:pt x="633" y="2249"/>
                    <a:pt x="429" y="1954"/>
                  </a:cubicBezTo>
                  <a:cubicBezTo>
                    <a:pt x="0" y="1346"/>
                    <a:pt x="77" y="519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2"/>
            <p:cNvSpPr/>
            <p:nvPr/>
          </p:nvSpPr>
          <p:spPr>
            <a:xfrm>
              <a:off x="1787475" y="39162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58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20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4" y="1948"/>
                  </a:lnTo>
                  <a:lnTo>
                    <a:pt x="1065" y="1954"/>
                  </a:lnTo>
                  <a:cubicBezTo>
                    <a:pt x="1098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7" y="1970"/>
                  </a:cubicBezTo>
                  <a:cubicBezTo>
                    <a:pt x="1302" y="1967"/>
                    <a:pt x="1335" y="1965"/>
                    <a:pt x="1368" y="1963"/>
                  </a:cubicBezTo>
                  <a:cubicBezTo>
                    <a:pt x="1502" y="1945"/>
                    <a:pt x="1634" y="1906"/>
                    <a:pt x="1753" y="1844"/>
                  </a:cubicBezTo>
                  <a:lnTo>
                    <a:pt x="1753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5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5" y="1954"/>
                    <a:pt x="1168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9" y="1932"/>
                  </a:lnTo>
                  <a:lnTo>
                    <a:pt x="970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4" y="1473"/>
                  </a:cubicBezTo>
                  <a:cubicBezTo>
                    <a:pt x="1" y="1016"/>
                    <a:pt x="58" y="392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2"/>
            <p:cNvSpPr/>
            <p:nvPr/>
          </p:nvSpPr>
          <p:spPr>
            <a:xfrm>
              <a:off x="1798750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3" y="1"/>
                  </a:moveTo>
                  <a:cubicBezTo>
                    <a:pt x="335" y="1"/>
                    <a:pt x="1" y="807"/>
                    <a:pt x="473" y="1280"/>
                  </a:cubicBezTo>
                  <a:cubicBezTo>
                    <a:pt x="617" y="1424"/>
                    <a:pt x="808" y="1500"/>
                    <a:pt x="1003" y="1500"/>
                  </a:cubicBezTo>
                  <a:cubicBezTo>
                    <a:pt x="1100" y="1500"/>
                    <a:pt x="1197" y="1481"/>
                    <a:pt x="1291" y="1442"/>
                  </a:cubicBezTo>
                  <a:cubicBezTo>
                    <a:pt x="1570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2"/>
            <p:cNvSpPr/>
            <p:nvPr/>
          </p:nvSpPr>
          <p:spPr>
            <a:xfrm>
              <a:off x="1806775" y="3921525"/>
              <a:ext cx="26275" cy="25350"/>
            </a:xfrm>
            <a:custGeom>
              <a:avLst/>
              <a:gdLst/>
              <a:ahLst/>
              <a:cxnLst/>
              <a:rect l="l" t="t" r="r" b="b"/>
              <a:pathLst>
                <a:path w="1051" h="1014" extrusionOk="0">
                  <a:moveTo>
                    <a:pt x="627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4" y="908"/>
                    <a:pt x="475" y="1014"/>
                  </a:cubicBezTo>
                  <a:cubicBezTo>
                    <a:pt x="414" y="926"/>
                    <a:pt x="381" y="820"/>
                    <a:pt x="381" y="715"/>
                  </a:cubicBezTo>
                  <a:cubicBezTo>
                    <a:pt x="382" y="420"/>
                    <a:pt x="623" y="197"/>
                    <a:pt x="897" y="197"/>
                  </a:cubicBezTo>
                  <a:cubicBezTo>
                    <a:pt x="948" y="197"/>
                    <a:pt x="999" y="204"/>
                    <a:pt x="1051" y="220"/>
                  </a:cubicBezTo>
                  <a:cubicBezTo>
                    <a:pt x="948" y="74"/>
                    <a:pt x="787" y="0"/>
                    <a:pt x="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42"/>
            <p:cNvSpPr/>
            <p:nvPr/>
          </p:nvSpPr>
          <p:spPr>
            <a:xfrm>
              <a:off x="1411175" y="4033725"/>
              <a:ext cx="176075" cy="72000"/>
            </a:xfrm>
            <a:custGeom>
              <a:avLst/>
              <a:gdLst/>
              <a:ahLst/>
              <a:cxnLst/>
              <a:rect l="l" t="t" r="r" b="b"/>
              <a:pathLst>
                <a:path w="7043" h="2880" extrusionOk="0">
                  <a:moveTo>
                    <a:pt x="0" y="0"/>
                  </a:moveTo>
                  <a:lnTo>
                    <a:pt x="0" y="2627"/>
                  </a:lnTo>
                  <a:cubicBezTo>
                    <a:pt x="0" y="2767"/>
                    <a:pt x="115" y="2879"/>
                    <a:pt x="253" y="2879"/>
                  </a:cubicBezTo>
                  <a:lnTo>
                    <a:pt x="6787" y="2879"/>
                  </a:lnTo>
                  <a:cubicBezTo>
                    <a:pt x="6928" y="2879"/>
                    <a:pt x="7042" y="2767"/>
                    <a:pt x="7042" y="2627"/>
                  </a:cubicBezTo>
                  <a:lnTo>
                    <a:pt x="7042" y="0"/>
                  </a:lnTo>
                  <a:lnTo>
                    <a:pt x="5910" y="0"/>
                  </a:lnTo>
                  <a:lnTo>
                    <a:pt x="4825" y="1748"/>
                  </a:lnTo>
                  <a:lnTo>
                    <a:pt x="2216" y="1748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2"/>
            <p:cNvSpPr/>
            <p:nvPr/>
          </p:nvSpPr>
          <p:spPr>
            <a:xfrm>
              <a:off x="1415525" y="4057075"/>
              <a:ext cx="167150" cy="44700"/>
            </a:xfrm>
            <a:custGeom>
              <a:avLst/>
              <a:gdLst/>
              <a:ahLst/>
              <a:cxnLst/>
              <a:rect l="l" t="t" r="r" b="b"/>
              <a:pathLst>
                <a:path w="6686" h="1788" extrusionOk="0">
                  <a:moveTo>
                    <a:pt x="6686" y="1526"/>
                  </a:moveTo>
                  <a:cubicBezTo>
                    <a:pt x="6686" y="1530"/>
                    <a:pt x="6686" y="1533"/>
                    <a:pt x="6686" y="1537"/>
                  </a:cubicBezTo>
                  <a:lnTo>
                    <a:pt x="6686" y="1537"/>
                  </a:lnTo>
                  <a:cubicBezTo>
                    <a:pt x="6686" y="1533"/>
                    <a:pt x="6686" y="1530"/>
                    <a:pt x="6686" y="1526"/>
                  </a:cubicBezTo>
                  <a:close/>
                  <a:moveTo>
                    <a:pt x="7" y="0"/>
                  </a:moveTo>
                  <a:lnTo>
                    <a:pt x="0" y="1240"/>
                  </a:lnTo>
                  <a:lnTo>
                    <a:pt x="0" y="1550"/>
                  </a:lnTo>
                  <a:cubicBezTo>
                    <a:pt x="0" y="1603"/>
                    <a:pt x="20" y="1653"/>
                    <a:pt x="53" y="1695"/>
                  </a:cubicBezTo>
                  <a:cubicBezTo>
                    <a:pt x="84" y="1734"/>
                    <a:pt x="130" y="1763"/>
                    <a:pt x="180" y="1776"/>
                  </a:cubicBezTo>
                  <a:cubicBezTo>
                    <a:pt x="207" y="1783"/>
                    <a:pt x="231" y="1785"/>
                    <a:pt x="257" y="1785"/>
                  </a:cubicBezTo>
                  <a:lnTo>
                    <a:pt x="800" y="1785"/>
                  </a:lnTo>
                  <a:lnTo>
                    <a:pt x="3277" y="1787"/>
                  </a:lnTo>
                  <a:lnTo>
                    <a:pt x="5754" y="1785"/>
                  </a:lnTo>
                  <a:lnTo>
                    <a:pt x="6374" y="1785"/>
                  </a:lnTo>
                  <a:cubicBezTo>
                    <a:pt x="6386" y="1784"/>
                    <a:pt x="6399" y="1784"/>
                    <a:pt x="6412" y="1784"/>
                  </a:cubicBezTo>
                  <a:cubicBezTo>
                    <a:pt x="6450" y="1784"/>
                    <a:pt x="6490" y="1784"/>
                    <a:pt x="6527" y="1770"/>
                  </a:cubicBezTo>
                  <a:cubicBezTo>
                    <a:pt x="6576" y="1752"/>
                    <a:pt x="6618" y="1719"/>
                    <a:pt x="6646" y="1675"/>
                  </a:cubicBezTo>
                  <a:cubicBezTo>
                    <a:pt x="6673" y="1634"/>
                    <a:pt x="6686" y="1586"/>
                    <a:pt x="6686" y="1537"/>
                  </a:cubicBezTo>
                  <a:lnTo>
                    <a:pt x="6686" y="1537"/>
                  </a:lnTo>
                  <a:cubicBezTo>
                    <a:pt x="6686" y="1586"/>
                    <a:pt x="6673" y="1632"/>
                    <a:pt x="6646" y="1673"/>
                  </a:cubicBezTo>
                  <a:cubicBezTo>
                    <a:pt x="6618" y="1717"/>
                    <a:pt x="6578" y="1750"/>
                    <a:pt x="6527" y="1767"/>
                  </a:cubicBezTo>
                  <a:cubicBezTo>
                    <a:pt x="6497" y="1779"/>
                    <a:pt x="6462" y="1781"/>
                    <a:pt x="6427" y="1781"/>
                  </a:cubicBezTo>
                  <a:cubicBezTo>
                    <a:pt x="6410" y="1781"/>
                    <a:pt x="6393" y="1781"/>
                    <a:pt x="6376" y="1781"/>
                  </a:cubicBezTo>
                  <a:lnTo>
                    <a:pt x="5756" y="1781"/>
                  </a:lnTo>
                  <a:lnTo>
                    <a:pt x="3279" y="1778"/>
                  </a:lnTo>
                  <a:lnTo>
                    <a:pt x="802" y="1781"/>
                  </a:lnTo>
                  <a:lnTo>
                    <a:pt x="262" y="1781"/>
                  </a:lnTo>
                  <a:cubicBezTo>
                    <a:pt x="257" y="1781"/>
                    <a:pt x="252" y="1781"/>
                    <a:pt x="247" y="1781"/>
                  </a:cubicBezTo>
                  <a:cubicBezTo>
                    <a:pt x="226" y="1781"/>
                    <a:pt x="204" y="1778"/>
                    <a:pt x="185" y="1774"/>
                  </a:cubicBezTo>
                  <a:cubicBezTo>
                    <a:pt x="134" y="1761"/>
                    <a:pt x="90" y="1732"/>
                    <a:pt x="57" y="1690"/>
                  </a:cubicBezTo>
                  <a:cubicBezTo>
                    <a:pt x="24" y="1651"/>
                    <a:pt x="7" y="1600"/>
                    <a:pt x="7" y="1550"/>
                  </a:cubicBezTo>
                  <a:lnTo>
                    <a:pt x="7" y="124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2"/>
            <p:cNvSpPr/>
            <p:nvPr/>
          </p:nvSpPr>
          <p:spPr>
            <a:xfrm>
              <a:off x="1411175" y="3989100"/>
              <a:ext cx="176075" cy="88325"/>
            </a:xfrm>
            <a:custGeom>
              <a:avLst/>
              <a:gdLst/>
              <a:ahLst/>
              <a:cxnLst/>
              <a:rect l="l" t="t" r="r" b="b"/>
              <a:pathLst>
                <a:path w="7043" h="3533" extrusionOk="0">
                  <a:moveTo>
                    <a:pt x="1492" y="1"/>
                  </a:moveTo>
                  <a:cubicBezTo>
                    <a:pt x="1406" y="1"/>
                    <a:pt x="1332" y="59"/>
                    <a:pt x="1315" y="146"/>
                  </a:cubicBezTo>
                  <a:lnTo>
                    <a:pt x="1275" y="412"/>
                  </a:lnTo>
                  <a:lnTo>
                    <a:pt x="253" y="412"/>
                  </a:lnTo>
                  <a:cubicBezTo>
                    <a:pt x="115" y="412"/>
                    <a:pt x="0" y="526"/>
                    <a:pt x="0" y="667"/>
                  </a:cubicBezTo>
                  <a:lnTo>
                    <a:pt x="0" y="1785"/>
                  </a:lnTo>
                  <a:lnTo>
                    <a:pt x="1132" y="1785"/>
                  </a:lnTo>
                  <a:lnTo>
                    <a:pt x="2216" y="3533"/>
                  </a:lnTo>
                  <a:lnTo>
                    <a:pt x="4827" y="3533"/>
                  </a:lnTo>
                  <a:lnTo>
                    <a:pt x="5910" y="1785"/>
                  </a:lnTo>
                  <a:lnTo>
                    <a:pt x="7042" y="1785"/>
                  </a:lnTo>
                  <a:lnTo>
                    <a:pt x="7042" y="667"/>
                  </a:lnTo>
                  <a:cubicBezTo>
                    <a:pt x="7042" y="526"/>
                    <a:pt x="6930" y="412"/>
                    <a:pt x="6789" y="412"/>
                  </a:cubicBezTo>
                  <a:lnTo>
                    <a:pt x="5770" y="412"/>
                  </a:lnTo>
                  <a:lnTo>
                    <a:pt x="5728" y="146"/>
                  </a:lnTo>
                  <a:cubicBezTo>
                    <a:pt x="5713" y="59"/>
                    <a:pt x="5638" y="1"/>
                    <a:pt x="5552" y="1"/>
                  </a:cubicBezTo>
                  <a:cubicBezTo>
                    <a:pt x="5551" y="1"/>
                    <a:pt x="5549" y="1"/>
                    <a:pt x="5548" y="1"/>
                  </a:cubicBezTo>
                  <a:lnTo>
                    <a:pt x="1497" y="1"/>
                  </a:lnTo>
                  <a:cubicBezTo>
                    <a:pt x="1496" y="1"/>
                    <a:pt x="1494" y="1"/>
                    <a:pt x="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2"/>
            <p:cNvSpPr/>
            <p:nvPr/>
          </p:nvSpPr>
          <p:spPr>
            <a:xfrm>
              <a:off x="1443050" y="3999425"/>
              <a:ext cx="112325" cy="24150"/>
            </a:xfrm>
            <a:custGeom>
              <a:avLst/>
              <a:gdLst/>
              <a:ahLst/>
              <a:cxnLst/>
              <a:rect l="l" t="t" r="r" b="b"/>
              <a:pathLst>
                <a:path w="4493" h="966" extrusionOk="0">
                  <a:moveTo>
                    <a:pt x="0" y="1"/>
                  </a:moveTo>
                  <a:lnTo>
                    <a:pt x="202" y="961"/>
                  </a:lnTo>
                  <a:cubicBezTo>
                    <a:pt x="202" y="964"/>
                    <a:pt x="205" y="964"/>
                    <a:pt x="205" y="964"/>
                  </a:cubicBezTo>
                  <a:lnTo>
                    <a:pt x="2246" y="966"/>
                  </a:lnTo>
                  <a:lnTo>
                    <a:pt x="4288" y="964"/>
                  </a:lnTo>
                  <a:cubicBezTo>
                    <a:pt x="4288" y="964"/>
                    <a:pt x="4288" y="964"/>
                    <a:pt x="4290" y="961"/>
                  </a:cubicBezTo>
                  <a:lnTo>
                    <a:pt x="4492" y="1"/>
                  </a:lnTo>
                  <a:lnTo>
                    <a:pt x="4284" y="957"/>
                  </a:lnTo>
                  <a:lnTo>
                    <a:pt x="4284" y="957"/>
                  </a:lnTo>
                  <a:lnTo>
                    <a:pt x="2246" y="955"/>
                  </a:lnTo>
                  <a:lnTo>
                    <a:pt x="208" y="957"/>
                  </a:lnTo>
                  <a:lnTo>
                    <a:pt x="208" y="9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42"/>
            <p:cNvSpPr/>
            <p:nvPr/>
          </p:nvSpPr>
          <p:spPr>
            <a:xfrm>
              <a:off x="1415625" y="4004525"/>
              <a:ext cx="6950" cy="6575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133" y="1"/>
                  </a:moveTo>
                  <a:cubicBezTo>
                    <a:pt x="66" y="1"/>
                    <a:pt x="0" y="52"/>
                    <a:pt x="0" y="131"/>
                  </a:cubicBezTo>
                  <a:cubicBezTo>
                    <a:pt x="0" y="210"/>
                    <a:pt x="66" y="262"/>
                    <a:pt x="133" y="262"/>
                  </a:cubicBezTo>
                  <a:cubicBezTo>
                    <a:pt x="166" y="262"/>
                    <a:pt x="198" y="250"/>
                    <a:pt x="225" y="223"/>
                  </a:cubicBezTo>
                  <a:cubicBezTo>
                    <a:pt x="277" y="173"/>
                    <a:pt x="277" y="89"/>
                    <a:pt x="225" y="39"/>
                  </a:cubicBezTo>
                  <a:cubicBezTo>
                    <a:pt x="198" y="12"/>
                    <a:pt x="166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1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2"/>
            <p:cNvSpPr/>
            <p:nvPr/>
          </p:nvSpPr>
          <p:spPr>
            <a:xfrm>
              <a:off x="1423325" y="4057225"/>
              <a:ext cx="6600" cy="6625"/>
            </a:xfrm>
            <a:custGeom>
              <a:avLst/>
              <a:gdLst/>
              <a:ahLst/>
              <a:cxnLst/>
              <a:rect l="l" t="t" r="r" b="b"/>
              <a:pathLst>
                <a:path w="264" h="265" extrusionOk="0">
                  <a:moveTo>
                    <a:pt x="132" y="1"/>
                  </a:moveTo>
                  <a:cubicBezTo>
                    <a:pt x="59" y="1"/>
                    <a:pt x="0" y="60"/>
                    <a:pt x="0" y="133"/>
                  </a:cubicBezTo>
                  <a:cubicBezTo>
                    <a:pt x="0" y="205"/>
                    <a:pt x="59" y="265"/>
                    <a:pt x="132" y="265"/>
                  </a:cubicBezTo>
                  <a:cubicBezTo>
                    <a:pt x="205" y="265"/>
                    <a:pt x="264" y="205"/>
                    <a:pt x="264" y="133"/>
                  </a:cubicBezTo>
                  <a:cubicBezTo>
                    <a:pt x="264" y="60"/>
                    <a:pt x="205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"/>
                  </a:moveTo>
                  <a:lnTo>
                    <a:pt x="0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42"/>
                  </a:moveTo>
                  <a:lnTo>
                    <a:pt x="0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2"/>
            <p:cNvSpPr/>
            <p:nvPr/>
          </p:nvSpPr>
          <p:spPr>
            <a:xfrm>
              <a:off x="1568475" y="4057225"/>
              <a:ext cx="6575" cy="6625"/>
            </a:xfrm>
            <a:custGeom>
              <a:avLst/>
              <a:gdLst/>
              <a:ahLst/>
              <a:cxnLst/>
              <a:rect l="l" t="t" r="r" b="b"/>
              <a:pathLst>
                <a:path w="263" h="265" extrusionOk="0">
                  <a:moveTo>
                    <a:pt x="133" y="1"/>
                  </a:moveTo>
                  <a:cubicBezTo>
                    <a:pt x="60" y="1"/>
                    <a:pt x="1" y="60"/>
                    <a:pt x="1" y="133"/>
                  </a:cubicBezTo>
                  <a:cubicBezTo>
                    <a:pt x="1" y="205"/>
                    <a:pt x="60" y="265"/>
                    <a:pt x="133" y="265"/>
                  </a:cubicBezTo>
                  <a:cubicBezTo>
                    <a:pt x="205" y="265"/>
                    <a:pt x="262" y="205"/>
                    <a:pt x="262" y="133"/>
                  </a:cubicBezTo>
                  <a:cubicBezTo>
                    <a:pt x="262" y="60"/>
                    <a:pt x="205" y="1"/>
                    <a:pt x="1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"/>
                  </a:moveTo>
                  <a:lnTo>
                    <a:pt x="1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42"/>
                  </a:moveTo>
                  <a:lnTo>
                    <a:pt x="1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2"/>
            <p:cNvSpPr/>
            <p:nvPr/>
          </p:nvSpPr>
          <p:spPr>
            <a:xfrm>
              <a:off x="1495900" y="3992850"/>
              <a:ext cx="6625" cy="6550"/>
            </a:xfrm>
            <a:custGeom>
              <a:avLst/>
              <a:gdLst/>
              <a:ahLst/>
              <a:cxnLst/>
              <a:rect l="l" t="t" r="r" b="b"/>
              <a:pathLst>
                <a:path w="265" h="262" extrusionOk="0">
                  <a:moveTo>
                    <a:pt x="132" y="0"/>
                  </a:moveTo>
                  <a:cubicBezTo>
                    <a:pt x="60" y="0"/>
                    <a:pt x="0" y="60"/>
                    <a:pt x="0" y="132"/>
                  </a:cubicBezTo>
                  <a:cubicBezTo>
                    <a:pt x="0" y="205"/>
                    <a:pt x="60" y="262"/>
                    <a:pt x="132" y="262"/>
                  </a:cubicBezTo>
                  <a:cubicBezTo>
                    <a:pt x="205" y="262"/>
                    <a:pt x="264" y="205"/>
                    <a:pt x="264" y="132"/>
                  </a:cubicBezTo>
                  <a:cubicBezTo>
                    <a:pt x="264" y="60"/>
                    <a:pt x="205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0"/>
                  </a:moveTo>
                  <a:lnTo>
                    <a:pt x="1" y="14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141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2"/>
            <p:cNvSpPr/>
            <p:nvPr/>
          </p:nvSpPr>
          <p:spPr>
            <a:xfrm>
              <a:off x="1576175" y="4004525"/>
              <a:ext cx="6900" cy="6575"/>
            </a:xfrm>
            <a:custGeom>
              <a:avLst/>
              <a:gdLst/>
              <a:ahLst/>
              <a:cxnLst/>
              <a:rect l="l" t="t" r="r" b="b"/>
              <a:pathLst>
                <a:path w="276" h="263" extrusionOk="0">
                  <a:moveTo>
                    <a:pt x="132" y="1"/>
                  </a:moveTo>
                  <a:cubicBezTo>
                    <a:pt x="65" y="1"/>
                    <a:pt x="0" y="52"/>
                    <a:pt x="0" y="131"/>
                  </a:cubicBezTo>
                  <a:cubicBezTo>
                    <a:pt x="0" y="210"/>
                    <a:pt x="65" y="262"/>
                    <a:pt x="132" y="262"/>
                  </a:cubicBezTo>
                  <a:cubicBezTo>
                    <a:pt x="164" y="262"/>
                    <a:pt x="197" y="250"/>
                    <a:pt x="225" y="223"/>
                  </a:cubicBezTo>
                  <a:cubicBezTo>
                    <a:pt x="275" y="173"/>
                    <a:pt x="275" y="89"/>
                    <a:pt x="225" y="39"/>
                  </a:cubicBezTo>
                  <a:cubicBezTo>
                    <a:pt x="198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0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0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42"/>
            <p:cNvSpPr/>
            <p:nvPr/>
          </p:nvSpPr>
          <p:spPr>
            <a:xfrm>
              <a:off x="1411075" y="4042400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4"/>
                  </a:lnTo>
                  <a:lnTo>
                    <a:pt x="2229" y="1715"/>
                  </a:lnTo>
                  <a:cubicBezTo>
                    <a:pt x="2231" y="1717"/>
                    <a:pt x="2231" y="1717"/>
                    <a:pt x="2233" y="1717"/>
                  </a:cubicBezTo>
                  <a:lnTo>
                    <a:pt x="3419" y="1717"/>
                  </a:lnTo>
                  <a:cubicBezTo>
                    <a:pt x="3419" y="1719"/>
                    <a:pt x="3421" y="1719"/>
                    <a:pt x="3422" y="1719"/>
                  </a:cubicBezTo>
                  <a:lnTo>
                    <a:pt x="3620" y="1719"/>
                  </a:lnTo>
                  <a:cubicBezTo>
                    <a:pt x="3621" y="1719"/>
                    <a:pt x="3622" y="1718"/>
                    <a:pt x="3622" y="1717"/>
                  </a:cubicBez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4"/>
                  </a:lnTo>
                  <a:lnTo>
                    <a:pt x="6998" y="34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2"/>
            <p:cNvSpPr/>
            <p:nvPr/>
          </p:nvSpPr>
          <p:spPr>
            <a:xfrm>
              <a:off x="1456075" y="4032575"/>
              <a:ext cx="86275" cy="27975"/>
            </a:xfrm>
            <a:custGeom>
              <a:avLst/>
              <a:gdLst/>
              <a:ahLst/>
              <a:cxnLst/>
              <a:rect l="l" t="t" r="r" b="b"/>
              <a:pathLst>
                <a:path w="3451" h="1119" extrusionOk="0">
                  <a:moveTo>
                    <a:pt x="95" y="0"/>
                  </a:moveTo>
                  <a:cubicBezTo>
                    <a:pt x="42" y="0"/>
                    <a:pt x="0" y="42"/>
                    <a:pt x="0" y="95"/>
                  </a:cubicBezTo>
                  <a:lnTo>
                    <a:pt x="0" y="1024"/>
                  </a:lnTo>
                  <a:cubicBezTo>
                    <a:pt x="0" y="1077"/>
                    <a:pt x="42" y="1119"/>
                    <a:pt x="95" y="1119"/>
                  </a:cubicBezTo>
                  <a:lnTo>
                    <a:pt x="3356" y="1119"/>
                  </a:lnTo>
                  <a:cubicBezTo>
                    <a:pt x="3409" y="1119"/>
                    <a:pt x="3451" y="1077"/>
                    <a:pt x="3451" y="1024"/>
                  </a:cubicBezTo>
                  <a:lnTo>
                    <a:pt x="3451" y="95"/>
                  </a:lnTo>
                  <a:cubicBezTo>
                    <a:pt x="3451" y="42"/>
                    <a:pt x="3409" y="0"/>
                    <a:pt x="3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2"/>
            <p:cNvSpPr/>
            <p:nvPr/>
          </p:nvSpPr>
          <p:spPr>
            <a:xfrm>
              <a:off x="146062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1" y="1"/>
                    <a:pt x="0" y="156"/>
                    <a:pt x="0" y="388"/>
                  </a:cubicBezTo>
                  <a:cubicBezTo>
                    <a:pt x="0" y="603"/>
                    <a:pt x="174" y="774"/>
                    <a:pt x="387" y="774"/>
                  </a:cubicBezTo>
                  <a:cubicBezTo>
                    <a:pt x="732" y="774"/>
                    <a:pt x="904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2"/>
            <p:cNvSpPr/>
            <p:nvPr/>
          </p:nvSpPr>
          <p:spPr>
            <a:xfrm>
              <a:off x="1470300" y="4035975"/>
              <a:ext cx="11675" cy="18375"/>
            </a:xfrm>
            <a:custGeom>
              <a:avLst/>
              <a:gdLst/>
              <a:ahLst/>
              <a:cxnLst/>
              <a:rect l="l" t="t" r="r" b="b"/>
              <a:pathLst>
                <a:path w="467" h="735" extrusionOk="0">
                  <a:moveTo>
                    <a:pt x="0" y="0"/>
                  </a:moveTo>
                  <a:cubicBezTo>
                    <a:pt x="86" y="3"/>
                    <a:pt x="167" y="25"/>
                    <a:pt x="240" y="69"/>
                  </a:cubicBezTo>
                  <a:cubicBezTo>
                    <a:pt x="277" y="93"/>
                    <a:pt x="310" y="119"/>
                    <a:pt x="337" y="152"/>
                  </a:cubicBezTo>
                  <a:cubicBezTo>
                    <a:pt x="352" y="167"/>
                    <a:pt x="365" y="183"/>
                    <a:pt x="376" y="200"/>
                  </a:cubicBezTo>
                  <a:cubicBezTo>
                    <a:pt x="387" y="218"/>
                    <a:pt x="398" y="238"/>
                    <a:pt x="407" y="255"/>
                  </a:cubicBezTo>
                  <a:cubicBezTo>
                    <a:pt x="446" y="332"/>
                    <a:pt x="462" y="418"/>
                    <a:pt x="453" y="502"/>
                  </a:cubicBezTo>
                  <a:cubicBezTo>
                    <a:pt x="446" y="587"/>
                    <a:pt x="416" y="666"/>
                    <a:pt x="363" y="734"/>
                  </a:cubicBezTo>
                  <a:cubicBezTo>
                    <a:pt x="416" y="669"/>
                    <a:pt x="449" y="587"/>
                    <a:pt x="457" y="502"/>
                  </a:cubicBezTo>
                  <a:cubicBezTo>
                    <a:pt x="466" y="418"/>
                    <a:pt x="451" y="332"/>
                    <a:pt x="413" y="255"/>
                  </a:cubicBezTo>
                  <a:cubicBezTo>
                    <a:pt x="402" y="236"/>
                    <a:pt x="391" y="218"/>
                    <a:pt x="380" y="200"/>
                  </a:cubicBezTo>
                  <a:cubicBezTo>
                    <a:pt x="367" y="183"/>
                    <a:pt x="354" y="165"/>
                    <a:pt x="341" y="150"/>
                  </a:cubicBezTo>
                  <a:cubicBezTo>
                    <a:pt x="312" y="119"/>
                    <a:pt x="279" y="91"/>
                    <a:pt x="242" y="69"/>
                  </a:cubicBezTo>
                  <a:cubicBezTo>
                    <a:pt x="169" y="25"/>
                    <a:pt x="8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42"/>
            <p:cNvSpPr/>
            <p:nvPr/>
          </p:nvSpPr>
          <p:spPr>
            <a:xfrm>
              <a:off x="1461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91" y="1"/>
                  </a:moveTo>
                  <a:cubicBezTo>
                    <a:pt x="278" y="3"/>
                    <a:pt x="269" y="14"/>
                    <a:pt x="273" y="25"/>
                  </a:cubicBezTo>
                  <a:lnTo>
                    <a:pt x="300" y="115"/>
                  </a:lnTo>
                  <a:cubicBezTo>
                    <a:pt x="302" y="124"/>
                    <a:pt x="297" y="135"/>
                    <a:pt x="286" y="137"/>
                  </a:cubicBezTo>
                  <a:cubicBezTo>
                    <a:pt x="273" y="142"/>
                    <a:pt x="258" y="148"/>
                    <a:pt x="245" y="155"/>
                  </a:cubicBezTo>
                  <a:cubicBezTo>
                    <a:pt x="242" y="156"/>
                    <a:pt x="239" y="157"/>
                    <a:pt x="236" y="157"/>
                  </a:cubicBezTo>
                  <a:cubicBezTo>
                    <a:pt x="230" y="157"/>
                    <a:pt x="226" y="154"/>
                    <a:pt x="223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60" y="56"/>
                  </a:cubicBezTo>
                  <a:cubicBezTo>
                    <a:pt x="155" y="56"/>
                    <a:pt x="151" y="58"/>
                    <a:pt x="148" y="60"/>
                  </a:cubicBezTo>
                  <a:lnTo>
                    <a:pt x="104" y="104"/>
                  </a:lnTo>
                  <a:lnTo>
                    <a:pt x="60" y="150"/>
                  </a:lnTo>
                  <a:cubicBezTo>
                    <a:pt x="51" y="157"/>
                    <a:pt x="53" y="170"/>
                    <a:pt x="64" y="177"/>
                  </a:cubicBezTo>
                  <a:lnTo>
                    <a:pt x="146" y="223"/>
                  </a:lnTo>
                  <a:cubicBezTo>
                    <a:pt x="154" y="227"/>
                    <a:pt x="159" y="238"/>
                    <a:pt x="154" y="247"/>
                  </a:cubicBezTo>
                  <a:cubicBezTo>
                    <a:pt x="146" y="260"/>
                    <a:pt x="141" y="273"/>
                    <a:pt x="137" y="289"/>
                  </a:cubicBezTo>
                  <a:cubicBezTo>
                    <a:pt x="133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5" y="300"/>
                  </a:cubicBezTo>
                  <a:lnTo>
                    <a:pt x="23" y="273"/>
                  </a:lnTo>
                  <a:cubicBezTo>
                    <a:pt x="21" y="273"/>
                    <a:pt x="20" y="273"/>
                    <a:pt x="19" y="273"/>
                  </a:cubicBezTo>
                  <a:cubicBezTo>
                    <a:pt x="9" y="273"/>
                    <a:pt x="1" y="281"/>
                    <a:pt x="1" y="291"/>
                  </a:cubicBezTo>
                  <a:lnTo>
                    <a:pt x="1" y="416"/>
                  </a:lnTo>
                  <a:cubicBezTo>
                    <a:pt x="1" y="426"/>
                    <a:pt x="9" y="434"/>
                    <a:pt x="19" y="434"/>
                  </a:cubicBezTo>
                  <a:cubicBezTo>
                    <a:pt x="20" y="434"/>
                    <a:pt x="21" y="434"/>
                    <a:pt x="23" y="434"/>
                  </a:cubicBezTo>
                  <a:lnTo>
                    <a:pt x="115" y="408"/>
                  </a:lnTo>
                  <a:cubicBezTo>
                    <a:pt x="116" y="407"/>
                    <a:pt x="118" y="407"/>
                    <a:pt x="119" y="407"/>
                  </a:cubicBezTo>
                  <a:cubicBezTo>
                    <a:pt x="127" y="407"/>
                    <a:pt x="133" y="411"/>
                    <a:pt x="137" y="419"/>
                  </a:cubicBezTo>
                  <a:cubicBezTo>
                    <a:pt x="141" y="434"/>
                    <a:pt x="146" y="447"/>
                    <a:pt x="154" y="460"/>
                  </a:cubicBezTo>
                  <a:cubicBezTo>
                    <a:pt x="159" y="469"/>
                    <a:pt x="154" y="480"/>
                    <a:pt x="146" y="484"/>
                  </a:cubicBezTo>
                  <a:lnTo>
                    <a:pt x="64" y="531"/>
                  </a:lnTo>
                  <a:cubicBezTo>
                    <a:pt x="53" y="535"/>
                    <a:pt x="51" y="550"/>
                    <a:pt x="60" y="557"/>
                  </a:cubicBezTo>
                  <a:lnTo>
                    <a:pt x="104" y="601"/>
                  </a:lnTo>
                  <a:lnTo>
                    <a:pt x="148" y="645"/>
                  </a:lnTo>
                  <a:cubicBezTo>
                    <a:pt x="152" y="649"/>
                    <a:pt x="156" y="650"/>
                    <a:pt x="161" y="650"/>
                  </a:cubicBezTo>
                  <a:cubicBezTo>
                    <a:pt x="167" y="650"/>
                    <a:pt x="173" y="648"/>
                    <a:pt x="176" y="643"/>
                  </a:cubicBezTo>
                  <a:lnTo>
                    <a:pt x="223" y="559"/>
                  </a:lnTo>
                  <a:cubicBezTo>
                    <a:pt x="226" y="553"/>
                    <a:pt x="230" y="550"/>
                    <a:pt x="236" y="550"/>
                  </a:cubicBezTo>
                  <a:cubicBezTo>
                    <a:pt x="239" y="550"/>
                    <a:pt x="242" y="551"/>
                    <a:pt x="245" y="553"/>
                  </a:cubicBezTo>
                  <a:cubicBezTo>
                    <a:pt x="258" y="559"/>
                    <a:pt x="273" y="566"/>
                    <a:pt x="286" y="570"/>
                  </a:cubicBezTo>
                  <a:cubicBezTo>
                    <a:pt x="297" y="572"/>
                    <a:pt x="302" y="583"/>
                    <a:pt x="300" y="592"/>
                  </a:cubicBezTo>
                  <a:lnTo>
                    <a:pt x="273" y="682"/>
                  </a:lnTo>
                  <a:cubicBezTo>
                    <a:pt x="269" y="693"/>
                    <a:pt x="278" y="704"/>
                    <a:pt x="291" y="704"/>
                  </a:cubicBezTo>
                  <a:lnTo>
                    <a:pt x="414" y="704"/>
                  </a:lnTo>
                  <a:cubicBezTo>
                    <a:pt x="427" y="704"/>
                    <a:pt x="436" y="693"/>
                    <a:pt x="431" y="682"/>
                  </a:cubicBezTo>
                  <a:lnTo>
                    <a:pt x="405" y="592"/>
                  </a:lnTo>
                  <a:cubicBezTo>
                    <a:pt x="403" y="583"/>
                    <a:pt x="407" y="572"/>
                    <a:pt x="416" y="570"/>
                  </a:cubicBezTo>
                  <a:cubicBezTo>
                    <a:pt x="431" y="566"/>
                    <a:pt x="445" y="559"/>
                    <a:pt x="458" y="553"/>
                  </a:cubicBezTo>
                  <a:cubicBezTo>
                    <a:pt x="461" y="551"/>
                    <a:pt x="464" y="550"/>
                    <a:pt x="467" y="550"/>
                  </a:cubicBezTo>
                  <a:cubicBezTo>
                    <a:pt x="473" y="550"/>
                    <a:pt x="479" y="553"/>
                    <a:pt x="482" y="559"/>
                  </a:cubicBezTo>
                  <a:lnTo>
                    <a:pt x="528" y="643"/>
                  </a:lnTo>
                  <a:cubicBezTo>
                    <a:pt x="531" y="648"/>
                    <a:pt x="536" y="650"/>
                    <a:pt x="541" y="650"/>
                  </a:cubicBezTo>
                  <a:cubicBezTo>
                    <a:pt x="546" y="650"/>
                    <a:pt x="551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48"/>
                    <a:pt x="649" y="535"/>
                    <a:pt x="640" y="531"/>
                  </a:cubicBezTo>
                  <a:lnTo>
                    <a:pt x="557" y="484"/>
                  </a:lnTo>
                  <a:cubicBezTo>
                    <a:pt x="548" y="480"/>
                    <a:pt x="546" y="469"/>
                    <a:pt x="550" y="460"/>
                  </a:cubicBezTo>
                  <a:cubicBezTo>
                    <a:pt x="557" y="447"/>
                    <a:pt x="563" y="434"/>
                    <a:pt x="568" y="419"/>
                  </a:cubicBezTo>
                  <a:cubicBezTo>
                    <a:pt x="569" y="411"/>
                    <a:pt x="577" y="407"/>
                    <a:pt x="585" y="407"/>
                  </a:cubicBezTo>
                  <a:cubicBezTo>
                    <a:pt x="587" y="407"/>
                    <a:pt x="588" y="407"/>
                    <a:pt x="590" y="408"/>
                  </a:cubicBezTo>
                  <a:lnTo>
                    <a:pt x="680" y="434"/>
                  </a:lnTo>
                  <a:cubicBezTo>
                    <a:pt x="681" y="434"/>
                    <a:pt x="682" y="434"/>
                    <a:pt x="683" y="434"/>
                  </a:cubicBezTo>
                  <a:cubicBezTo>
                    <a:pt x="693" y="434"/>
                    <a:pt x="702" y="426"/>
                    <a:pt x="702" y="416"/>
                  </a:cubicBezTo>
                  <a:lnTo>
                    <a:pt x="702" y="291"/>
                  </a:lnTo>
                  <a:cubicBezTo>
                    <a:pt x="702" y="281"/>
                    <a:pt x="693" y="273"/>
                    <a:pt x="683" y="273"/>
                  </a:cubicBezTo>
                  <a:cubicBezTo>
                    <a:pt x="682" y="273"/>
                    <a:pt x="681" y="273"/>
                    <a:pt x="680" y="273"/>
                  </a:cubicBezTo>
                  <a:lnTo>
                    <a:pt x="590" y="300"/>
                  </a:lnTo>
                  <a:cubicBezTo>
                    <a:pt x="588" y="300"/>
                    <a:pt x="587" y="300"/>
                    <a:pt x="585" y="300"/>
                  </a:cubicBezTo>
                  <a:cubicBezTo>
                    <a:pt x="577" y="300"/>
                    <a:pt x="569" y="296"/>
                    <a:pt x="568" y="289"/>
                  </a:cubicBezTo>
                  <a:cubicBezTo>
                    <a:pt x="563" y="273"/>
                    <a:pt x="557" y="260"/>
                    <a:pt x="550" y="247"/>
                  </a:cubicBezTo>
                  <a:cubicBezTo>
                    <a:pt x="546" y="238"/>
                    <a:pt x="548" y="227"/>
                    <a:pt x="557" y="223"/>
                  </a:cubicBezTo>
                  <a:lnTo>
                    <a:pt x="640" y="177"/>
                  </a:lnTo>
                  <a:cubicBezTo>
                    <a:pt x="649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2" y="58"/>
                    <a:pt x="548" y="56"/>
                    <a:pt x="544" y="56"/>
                  </a:cubicBezTo>
                  <a:cubicBezTo>
                    <a:pt x="537" y="56"/>
                    <a:pt x="531" y="59"/>
                    <a:pt x="528" y="65"/>
                  </a:cubicBezTo>
                  <a:lnTo>
                    <a:pt x="482" y="148"/>
                  </a:lnTo>
                  <a:cubicBezTo>
                    <a:pt x="479" y="154"/>
                    <a:pt x="473" y="157"/>
                    <a:pt x="467" y="157"/>
                  </a:cubicBezTo>
                  <a:cubicBezTo>
                    <a:pt x="464" y="157"/>
                    <a:pt x="461" y="156"/>
                    <a:pt x="458" y="155"/>
                  </a:cubicBezTo>
                  <a:cubicBezTo>
                    <a:pt x="445" y="148"/>
                    <a:pt x="431" y="142"/>
                    <a:pt x="416" y="137"/>
                  </a:cubicBezTo>
                  <a:cubicBezTo>
                    <a:pt x="407" y="135"/>
                    <a:pt x="403" y="124"/>
                    <a:pt x="405" y="115"/>
                  </a:cubicBezTo>
                  <a:lnTo>
                    <a:pt x="431" y="25"/>
                  </a:lnTo>
                  <a:cubicBezTo>
                    <a:pt x="436" y="14"/>
                    <a:pt x="427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42"/>
            <p:cNvSpPr/>
            <p:nvPr/>
          </p:nvSpPr>
          <p:spPr>
            <a:xfrm>
              <a:off x="1465250" y="4044600"/>
              <a:ext cx="9125" cy="6925"/>
            </a:xfrm>
            <a:custGeom>
              <a:avLst/>
              <a:gdLst/>
              <a:ahLst/>
              <a:cxnLst/>
              <a:rect l="l" t="t" r="r" b="b"/>
              <a:pathLst>
                <a:path w="365" h="277" extrusionOk="0">
                  <a:moveTo>
                    <a:pt x="79" y="0"/>
                  </a:moveTo>
                  <a:lnTo>
                    <a:pt x="79" y="0"/>
                  </a:lnTo>
                  <a:cubicBezTo>
                    <a:pt x="0" y="84"/>
                    <a:pt x="31" y="222"/>
                    <a:pt x="139" y="264"/>
                  </a:cubicBezTo>
                  <a:cubicBezTo>
                    <a:pt x="159" y="273"/>
                    <a:pt x="180" y="277"/>
                    <a:pt x="201" y="277"/>
                  </a:cubicBezTo>
                  <a:cubicBezTo>
                    <a:pt x="287" y="277"/>
                    <a:pt x="363" y="207"/>
                    <a:pt x="365" y="115"/>
                  </a:cubicBezTo>
                  <a:lnTo>
                    <a:pt x="365" y="115"/>
                  </a:lnTo>
                  <a:cubicBezTo>
                    <a:pt x="334" y="150"/>
                    <a:pt x="290" y="170"/>
                    <a:pt x="244" y="172"/>
                  </a:cubicBezTo>
                  <a:cubicBezTo>
                    <a:pt x="152" y="172"/>
                    <a:pt x="79" y="97"/>
                    <a:pt x="79" y="7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2"/>
            <p:cNvSpPr/>
            <p:nvPr/>
          </p:nvSpPr>
          <p:spPr>
            <a:xfrm>
              <a:off x="151667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0" y="1"/>
                    <a:pt x="0" y="156"/>
                    <a:pt x="0" y="388"/>
                  </a:cubicBezTo>
                  <a:cubicBezTo>
                    <a:pt x="0" y="603"/>
                    <a:pt x="172" y="774"/>
                    <a:pt x="387" y="774"/>
                  </a:cubicBezTo>
                  <a:cubicBezTo>
                    <a:pt x="730" y="774"/>
                    <a:pt x="903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2"/>
            <p:cNvSpPr/>
            <p:nvPr/>
          </p:nvSpPr>
          <p:spPr>
            <a:xfrm>
              <a:off x="1526325" y="4035975"/>
              <a:ext cx="11625" cy="18375"/>
            </a:xfrm>
            <a:custGeom>
              <a:avLst/>
              <a:gdLst/>
              <a:ahLst/>
              <a:cxnLst/>
              <a:rect l="l" t="t" r="r" b="b"/>
              <a:pathLst>
                <a:path w="465" h="735" extrusionOk="0">
                  <a:moveTo>
                    <a:pt x="1" y="0"/>
                  </a:moveTo>
                  <a:cubicBezTo>
                    <a:pt x="84" y="3"/>
                    <a:pt x="168" y="25"/>
                    <a:pt x="241" y="69"/>
                  </a:cubicBezTo>
                  <a:cubicBezTo>
                    <a:pt x="276" y="93"/>
                    <a:pt x="309" y="119"/>
                    <a:pt x="337" y="152"/>
                  </a:cubicBezTo>
                  <a:cubicBezTo>
                    <a:pt x="350" y="167"/>
                    <a:pt x="364" y="183"/>
                    <a:pt x="377" y="200"/>
                  </a:cubicBezTo>
                  <a:cubicBezTo>
                    <a:pt x="388" y="218"/>
                    <a:pt x="399" y="238"/>
                    <a:pt x="408" y="255"/>
                  </a:cubicBezTo>
                  <a:cubicBezTo>
                    <a:pt x="445" y="332"/>
                    <a:pt x="460" y="418"/>
                    <a:pt x="454" y="502"/>
                  </a:cubicBezTo>
                  <a:cubicBezTo>
                    <a:pt x="445" y="587"/>
                    <a:pt x="414" y="666"/>
                    <a:pt x="364" y="734"/>
                  </a:cubicBezTo>
                  <a:cubicBezTo>
                    <a:pt x="416" y="669"/>
                    <a:pt x="447" y="587"/>
                    <a:pt x="456" y="502"/>
                  </a:cubicBezTo>
                  <a:cubicBezTo>
                    <a:pt x="465" y="418"/>
                    <a:pt x="449" y="332"/>
                    <a:pt x="412" y="255"/>
                  </a:cubicBezTo>
                  <a:cubicBezTo>
                    <a:pt x="403" y="236"/>
                    <a:pt x="392" y="218"/>
                    <a:pt x="379" y="200"/>
                  </a:cubicBezTo>
                  <a:cubicBezTo>
                    <a:pt x="368" y="183"/>
                    <a:pt x="355" y="165"/>
                    <a:pt x="339" y="150"/>
                  </a:cubicBezTo>
                  <a:cubicBezTo>
                    <a:pt x="311" y="119"/>
                    <a:pt x="278" y="91"/>
                    <a:pt x="243" y="69"/>
                  </a:cubicBezTo>
                  <a:cubicBezTo>
                    <a:pt x="170" y="25"/>
                    <a:pt x="8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2"/>
            <p:cNvSpPr/>
            <p:nvPr/>
          </p:nvSpPr>
          <p:spPr>
            <a:xfrm>
              <a:off x="1517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88" y="1"/>
                  </a:moveTo>
                  <a:cubicBezTo>
                    <a:pt x="277" y="3"/>
                    <a:pt x="268" y="14"/>
                    <a:pt x="270" y="25"/>
                  </a:cubicBezTo>
                  <a:lnTo>
                    <a:pt x="299" y="115"/>
                  </a:lnTo>
                  <a:cubicBezTo>
                    <a:pt x="301" y="124"/>
                    <a:pt x="297" y="135"/>
                    <a:pt x="288" y="137"/>
                  </a:cubicBezTo>
                  <a:cubicBezTo>
                    <a:pt x="273" y="142"/>
                    <a:pt x="259" y="148"/>
                    <a:pt x="246" y="155"/>
                  </a:cubicBezTo>
                  <a:cubicBezTo>
                    <a:pt x="243" y="156"/>
                    <a:pt x="240" y="157"/>
                    <a:pt x="237" y="157"/>
                  </a:cubicBezTo>
                  <a:cubicBezTo>
                    <a:pt x="231" y="157"/>
                    <a:pt x="225" y="154"/>
                    <a:pt x="222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59" y="56"/>
                  </a:cubicBezTo>
                  <a:cubicBezTo>
                    <a:pt x="155" y="56"/>
                    <a:pt x="151" y="58"/>
                    <a:pt x="147" y="60"/>
                  </a:cubicBezTo>
                  <a:lnTo>
                    <a:pt x="103" y="104"/>
                  </a:lnTo>
                  <a:lnTo>
                    <a:pt x="59" y="150"/>
                  </a:lnTo>
                  <a:cubicBezTo>
                    <a:pt x="53" y="157"/>
                    <a:pt x="55" y="170"/>
                    <a:pt x="64" y="177"/>
                  </a:cubicBezTo>
                  <a:lnTo>
                    <a:pt x="147" y="223"/>
                  </a:lnTo>
                  <a:cubicBezTo>
                    <a:pt x="154" y="227"/>
                    <a:pt x="158" y="238"/>
                    <a:pt x="154" y="247"/>
                  </a:cubicBezTo>
                  <a:cubicBezTo>
                    <a:pt x="147" y="260"/>
                    <a:pt x="141" y="273"/>
                    <a:pt x="136" y="289"/>
                  </a:cubicBezTo>
                  <a:cubicBezTo>
                    <a:pt x="135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4" y="300"/>
                  </a:cubicBezTo>
                  <a:lnTo>
                    <a:pt x="24" y="273"/>
                  </a:lnTo>
                  <a:cubicBezTo>
                    <a:pt x="23" y="273"/>
                    <a:pt x="22" y="273"/>
                    <a:pt x="21" y="273"/>
                  </a:cubicBezTo>
                  <a:cubicBezTo>
                    <a:pt x="11" y="273"/>
                    <a:pt x="0" y="281"/>
                    <a:pt x="0" y="291"/>
                  </a:cubicBezTo>
                  <a:lnTo>
                    <a:pt x="0" y="416"/>
                  </a:lnTo>
                  <a:cubicBezTo>
                    <a:pt x="0" y="426"/>
                    <a:pt x="11" y="434"/>
                    <a:pt x="21" y="434"/>
                  </a:cubicBezTo>
                  <a:cubicBezTo>
                    <a:pt x="22" y="434"/>
                    <a:pt x="23" y="434"/>
                    <a:pt x="24" y="434"/>
                  </a:cubicBezTo>
                  <a:lnTo>
                    <a:pt x="114" y="408"/>
                  </a:lnTo>
                  <a:cubicBezTo>
                    <a:pt x="116" y="407"/>
                    <a:pt x="117" y="407"/>
                    <a:pt x="119" y="407"/>
                  </a:cubicBezTo>
                  <a:cubicBezTo>
                    <a:pt x="126" y="407"/>
                    <a:pt x="133" y="411"/>
                    <a:pt x="136" y="419"/>
                  </a:cubicBezTo>
                  <a:cubicBezTo>
                    <a:pt x="141" y="434"/>
                    <a:pt x="147" y="447"/>
                    <a:pt x="154" y="460"/>
                  </a:cubicBezTo>
                  <a:cubicBezTo>
                    <a:pt x="158" y="469"/>
                    <a:pt x="154" y="480"/>
                    <a:pt x="147" y="484"/>
                  </a:cubicBezTo>
                  <a:lnTo>
                    <a:pt x="64" y="531"/>
                  </a:lnTo>
                  <a:cubicBezTo>
                    <a:pt x="55" y="535"/>
                    <a:pt x="53" y="548"/>
                    <a:pt x="59" y="557"/>
                  </a:cubicBezTo>
                  <a:lnTo>
                    <a:pt x="103" y="601"/>
                  </a:lnTo>
                  <a:lnTo>
                    <a:pt x="147" y="645"/>
                  </a:lnTo>
                  <a:cubicBezTo>
                    <a:pt x="151" y="649"/>
                    <a:pt x="156" y="650"/>
                    <a:pt x="161" y="650"/>
                  </a:cubicBezTo>
                  <a:cubicBezTo>
                    <a:pt x="166" y="650"/>
                    <a:pt x="172" y="648"/>
                    <a:pt x="176" y="643"/>
                  </a:cubicBezTo>
                  <a:lnTo>
                    <a:pt x="222" y="559"/>
                  </a:lnTo>
                  <a:cubicBezTo>
                    <a:pt x="225" y="553"/>
                    <a:pt x="231" y="550"/>
                    <a:pt x="237" y="550"/>
                  </a:cubicBezTo>
                  <a:cubicBezTo>
                    <a:pt x="240" y="550"/>
                    <a:pt x="243" y="551"/>
                    <a:pt x="246" y="553"/>
                  </a:cubicBezTo>
                  <a:cubicBezTo>
                    <a:pt x="259" y="559"/>
                    <a:pt x="273" y="566"/>
                    <a:pt x="288" y="570"/>
                  </a:cubicBezTo>
                  <a:cubicBezTo>
                    <a:pt x="297" y="572"/>
                    <a:pt x="301" y="583"/>
                    <a:pt x="299" y="592"/>
                  </a:cubicBezTo>
                  <a:lnTo>
                    <a:pt x="270" y="682"/>
                  </a:lnTo>
                  <a:cubicBezTo>
                    <a:pt x="268" y="693"/>
                    <a:pt x="277" y="704"/>
                    <a:pt x="288" y="704"/>
                  </a:cubicBezTo>
                  <a:lnTo>
                    <a:pt x="413" y="704"/>
                  </a:lnTo>
                  <a:cubicBezTo>
                    <a:pt x="424" y="704"/>
                    <a:pt x="433" y="693"/>
                    <a:pt x="431" y="682"/>
                  </a:cubicBezTo>
                  <a:lnTo>
                    <a:pt x="405" y="592"/>
                  </a:lnTo>
                  <a:cubicBezTo>
                    <a:pt x="400" y="583"/>
                    <a:pt x="407" y="572"/>
                    <a:pt x="416" y="570"/>
                  </a:cubicBezTo>
                  <a:cubicBezTo>
                    <a:pt x="429" y="566"/>
                    <a:pt x="444" y="559"/>
                    <a:pt x="457" y="553"/>
                  </a:cubicBezTo>
                  <a:cubicBezTo>
                    <a:pt x="460" y="551"/>
                    <a:pt x="463" y="550"/>
                    <a:pt x="466" y="550"/>
                  </a:cubicBezTo>
                  <a:cubicBezTo>
                    <a:pt x="472" y="550"/>
                    <a:pt x="477" y="553"/>
                    <a:pt x="481" y="559"/>
                  </a:cubicBezTo>
                  <a:lnTo>
                    <a:pt x="528" y="643"/>
                  </a:lnTo>
                  <a:cubicBezTo>
                    <a:pt x="530" y="648"/>
                    <a:pt x="535" y="650"/>
                    <a:pt x="541" y="650"/>
                  </a:cubicBezTo>
                  <a:cubicBezTo>
                    <a:pt x="545" y="650"/>
                    <a:pt x="550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50"/>
                    <a:pt x="648" y="535"/>
                    <a:pt x="637" y="531"/>
                  </a:cubicBezTo>
                  <a:lnTo>
                    <a:pt x="556" y="484"/>
                  </a:lnTo>
                  <a:cubicBezTo>
                    <a:pt x="547" y="480"/>
                    <a:pt x="545" y="469"/>
                    <a:pt x="550" y="460"/>
                  </a:cubicBezTo>
                  <a:cubicBezTo>
                    <a:pt x="556" y="447"/>
                    <a:pt x="563" y="434"/>
                    <a:pt x="567" y="419"/>
                  </a:cubicBezTo>
                  <a:cubicBezTo>
                    <a:pt x="569" y="411"/>
                    <a:pt x="575" y="407"/>
                    <a:pt x="582" y="407"/>
                  </a:cubicBezTo>
                  <a:cubicBezTo>
                    <a:pt x="584" y="407"/>
                    <a:pt x="585" y="407"/>
                    <a:pt x="587" y="408"/>
                  </a:cubicBezTo>
                  <a:lnTo>
                    <a:pt x="679" y="434"/>
                  </a:lnTo>
                  <a:cubicBezTo>
                    <a:pt x="680" y="434"/>
                    <a:pt x="682" y="434"/>
                    <a:pt x="683" y="434"/>
                  </a:cubicBezTo>
                  <a:cubicBezTo>
                    <a:pt x="692" y="434"/>
                    <a:pt x="701" y="426"/>
                    <a:pt x="701" y="416"/>
                  </a:cubicBezTo>
                  <a:lnTo>
                    <a:pt x="701" y="291"/>
                  </a:lnTo>
                  <a:cubicBezTo>
                    <a:pt x="701" y="281"/>
                    <a:pt x="692" y="273"/>
                    <a:pt x="683" y="273"/>
                  </a:cubicBezTo>
                  <a:cubicBezTo>
                    <a:pt x="682" y="273"/>
                    <a:pt x="680" y="273"/>
                    <a:pt x="679" y="273"/>
                  </a:cubicBezTo>
                  <a:lnTo>
                    <a:pt x="587" y="300"/>
                  </a:lnTo>
                  <a:cubicBezTo>
                    <a:pt x="585" y="300"/>
                    <a:pt x="584" y="300"/>
                    <a:pt x="582" y="300"/>
                  </a:cubicBezTo>
                  <a:cubicBezTo>
                    <a:pt x="575" y="300"/>
                    <a:pt x="569" y="296"/>
                    <a:pt x="567" y="289"/>
                  </a:cubicBezTo>
                  <a:cubicBezTo>
                    <a:pt x="563" y="273"/>
                    <a:pt x="556" y="260"/>
                    <a:pt x="550" y="247"/>
                  </a:cubicBezTo>
                  <a:cubicBezTo>
                    <a:pt x="545" y="238"/>
                    <a:pt x="547" y="227"/>
                    <a:pt x="556" y="223"/>
                  </a:cubicBezTo>
                  <a:lnTo>
                    <a:pt x="637" y="177"/>
                  </a:lnTo>
                  <a:cubicBezTo>
                    <a:pt x="648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1" y="58"/>
                    <a:pt x="546" y="56"/>
                    <a:pt x="542" y="56"/>
                  </a:cubicBezTo>
                  <a:cubicBezTo>
                    <a:pt x="536" y="56"/>
                    <a:pt x="530" y="59"/>
                    <a:pt x="528" y="65"/>
                  </a:cubicBezTo>
                  <a:lnTo>
                    <a:pt x="481" y="148"/>
                  </a:lnTo>
                  <a:cubicBezTo>
                    <a:pt x="477" y="154"/>
                    <a:pt x="472" y="157"/>
                    <a:pt x="466" y="157"/>
                  </a:cubicBezTo>
                  <a:cubicBezTo>
                    <a:pt x="463" y="157"/>
                    <a:pt x="460" y="156"/>
                    <a:pt x="457" y="155"/>
                  </a:cubicBezTo>
                  <a:cubicBezTo>
                    <a:pt x="444" y="148"/>
                    <a:pt x="429" y="142"/>
                    <a:pt x="416" y="137"/>
                  </a:cubicBezTo>
                  <a:cubicBezTo>
                    <a:pt x="407" y="135"/>
                    <a:pt x="400" y="124"/>
                    <a:pt x="405" y="115"/>
                  </a:cubicBezTo>
                  <a:lnTo>
                    <a:pt x="431" y="25"/>
                  </a:lnTo>
                  <a:cubicBezTo>
                    <a:pt x="433" y="14"/>
                    <a:pt x="427" y="3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2"/>
            <p:cNvSpPr/>
            <p:nvPr/>
          </p:nvSpPr>
          <p:spPr>
            <a:xfrm>
              <a:off x="1522225" y="4044600"/>
              <a:ext cx="8200" cy="6375"/>
            </a:xfrm>
            <a:custGeom>
              <a:avLst/>
              <a:gdLst/>
              <a:ahLst/>
              <a:cxnLst/>
              <a:rect l="l" t="t" r="r" b="b"/>
              <a:pathLst>
                <a:path w="328" h="255" extrusionOk="0">
                  <a:moveTo>
                    <a:pt x="42" y="0"/>
                  </a:moveTo>
                  <a:cubicBezTo>
                    <a:pt x="16" y="29"/>
                    <a:pt x="0" y="69"/>
                    <a:pt x="0" y="108"/>
                  </a:cubicBezTo>
                  <a:cubicBezTo>
                    <a:pt x="10" y="205"/>
                    <a:pt x="87" y="255"/>
                    <a:pt x="165" y="255"/>
                  </a:cubicBezTo>
                  <a:cubicBezTo>
                    <a:pt x="239" y="255"/>
                    <a:pt x="314" y="209"/>
                    <a:pt x="328" y="115"/>
                  </a:cubicBezTo>
                  <a:lnTo>
                    <a:pt x="328" y="115"/>
                  </a:lnTo>
                  <a:cubicBezTo>
                    <a:pt x="297" y="150"/>
                    <a:pt x="251" y="170"/>
                    <a:pt x="205" y="172"/>
                  </a:cubicBezTo>
                  <a:cubicBezTo>
                    <a:pt x="114" y="170"/>
                    <a:pt x="42" y="97"/>
                    <a:pt x="42" y="7"/>
                  </a:cubicBezTo>
                  <a:cubicBezTo>
                    <a:pt x="42" y="5"/>
                    <a:pt x="42" y="3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2"/>
            <p:cNvSpPr/>
            <p:nvPr/>
          </p:nvSpPr>
          <p:spPr>
            <a:xfrm>
              <a:off x="1486775" y="4040975"/>
              <a:ext cx="24850" cy="12050"/>
            </a:xfrm>
            <a:custGeom>
              <a:avLst/>
              <a:gdLst/>
              <a:ahLst/>
              <a:cxnLst/>
              <a:rect l="l" t="t" r="r" b="b"/>
              <a:pathLst>
                <a:path w="994" h="482" extrusionOk="0">
                  <a:moveTo>
                    <a:pt x="14" y="0"/>
                  </a:moveTo>
                  <a:cubicBezTo>
                    <a:pt x="7" y="0"/>
                    <a:pt x="1" y="7"/>
                    <a:pt x="1" y="16"/>
                  </a:cubicBezTo>
                  <a:lnTo>
                    <a:pt x="1" y="466"/>
                  </a:lnTo>
                  <a:cubicBezTo>
                    <a:pt x="1" y="475"/>
                    <a:pt x="7" y="482"/>
                    <a:pt x="14" y="482"/>
                  </a:cubicBezTo>
                  <a:lnTo>
                    <a:pt x="981" y="482"/>
                  </a:lnTo>
                  <a:cubicBezTo>
                    <a:pt x="987" y="482"/>
                    <a:pt x="994" y="475"/>
                    <a:pt x="994" y="466"/>
                  </a:cubicBezTo>
                  <a:lnTo>
                    <a:pt x="994" y="16"/>
                  </a:lnTo>
                  <a:cubicBezTo>
                    <a:pt x="994" y="7"/>
                    <a:pt x="987" y="0"/>
                    <a:pt x="9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2"/>
            <p:cNvSpPr/>
            <p:nvPr/>
          </p:nvSpPr>
          <p:spPr>
            <a:xfrm>
              <a:off x="1488050" y="4041900"/>
              <a:ext cx="22325" cy="10200"/>
            </a:xfrm>
            <a:custGeom>
              <a:avLst/>
              <a:gdLst/>
              <a:ahLst/>
              <a:cxnLst/>
              <a:rect l="l" t="t" r="r" b="b"/>
              <a:pathLst>
                <a:path w="893" h="408" fill="none" extrusionOk="0">
                  <a:moveTo>
                    <a:pt x="13" y="1"/>
                  </a:moveTo>
                  <a:lnTo>
                    <a:pt x="879" y="1"/>
                  </a:lnTo>
                  <a:cubicBezTo>
                    <a:pt x="886" y="1"/>
                    <a:pt x="892" y="7"/>
                    <a:pt x="892" y="14"/>
                  </a:cubicBezTo>
                  <a:lnTo>
                    <a:pt x="892" y="394"/>
                  </a:lnTo>
                  <a:cubicBezTo>
                    <a:pt x="892" y="401"/>
                    <a:pt x="886" y="407"/>
                    <a:pt x="879" y="407"/>
                  </a:cubicBezTo>
                  <a:lnTo>
                    <a:pt x="13" y="407"/>
                  </a:lnTo>
                  <a:cubicBezTo>
                    <a:pt x="7" y="407"/>
                    <a:pt x="0" y="401"/>
                    <a:pt x="0" y="394"/>
                  </a:cubicBezTo>
                  <a:lnTo>
                    <a:pt x="0" y="14"/>
                  </a:lnTo>
                  <a:cubicBezTo>
                    <a:pt x="0" y="7"/>
                    <a:pt x="7" y="1"/>
                    <a:pt x="13" y="1"/>
                  </a:cubicBezTo>
                  <a:close/>
                </a:path>
              </a:pathLst>
            </a:custGeom>
            <a:noFill/>
            <a:ln w="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2"/>
            <p:cNvSpPr/>
            <p:nvPr/>
          </p:nvSpPr>
          <p:spPr>
            <a:xfrm>
              <a:off x="1465525" y="3994275"/>
              <a:ext cx="6650" cy="6675"/>
            </a:xfrm>
            <a:custGeom>
              <a:avLst/>
              <a:gdLst/>
              <a:ahLst/>
              <a:cxnLst/>
              <a:rect l="l" t="t" r="r" b="b"/>
              <a:pathLst>
                <a:path w="266" h="267" extrusionOk="0">
                  <a:moveTo>
                    <a:pt x="134" y="0"/>
                  </a:moveTo>
                  <a:cubicBezTo>
                    <a:pt x="59" y="0"/>
                    <a:pt x="0" y="60"/>
                    <a:pt x="0" y="134"/>
                  </a:cubicBezTo>
                  <a:cubicBezTo>
                    <a:pt x="0" y="207"/>
                    <a:pt x="59" y="266"/>
                    <a:pt x="134" y="266"/>
                  </a:cubicBezTo>
                  <a:cubicBezTo>
                    <a:pt x="207" y="266"/>
                    <a:pt x="266" y="207"/>
                    <a:pt x="266" y="134"/>
                  </a:cubicBezTo>
                  <a:cubicBezTo>
                    <a:pt x="266" y="60"/>
                    <a:pt x="207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2"/>
            <p:cNvSpPr/>
            <p:nvPr/>
          </p:nvSpPr>
          <p:spPr>
            <a:xfrm>
              <a:off x="1466225" y="3995650"/>
              <a:ext cx="4600" cy="3925"/>
            </a:xfrm>
            <a:custGeom>
              <a:avLst/>
              <a:gdLst/>
              <a:ahLst/>
              <a:cxnLst/>
              <a:rect l="l" t="t" r="r" b="b"/>
              <a:pathLst>
                <a:path w="184" h="157" extrusionOk="0">
                  <a:moveTo>
                    <a:pt x="106" y="0"/>
                  </a:moveTo>
                  <a:cubicBezTo>
                    <a:pt x="36" y="0"/>
                    <a:pt x="1" y="84"/>
                    <a:pt x="49" y="134"/>
                  </a:cubicBezTo>
                  <a:cubicBezTo>
                    <a:pt x="65" y="150"/>
                    <a:pt x="85" y="157"/>
                    <a:pt x="104" y="157"/>
                  </a:cubicBezTo>
                  <a:cubicBezTo>
                    <a:pt x="144" y="157"/>
                    <a:pt x="183" y="126"/>
                    <a:pt x="183" y="79"/>
                  </a:cubicBezTo>
                  <a:cubicBezTo>
                    <a:pt x="183" y="35"/>
                    <a:pt x="148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42"/>
            <p:cNvSpPr/>
            <p:nvPr/>
          </p:nvSpPr>
          <p:spPr>
            <a:xfrm>
              <a:off x="1452825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48" y="0"/>
                  </a:moveTo>
                  <a:cubicBezTo>
                    <a:pt x="49" y="0"/>
                    <a:pt x="0" y="117"/>
                    <a:pt x="71" y="187"/>
                  </a:cubicBezTo>
                  <a:cubicBezTo>
                    <a:pt x="93" y="209"/>
                    <a:pt x="120" y="219"/>
                    <a:pt x="147" y="219"/>
                  </a:cubicBezTo>
                  <a:cubicBezTo>
                    <a:pt x="203" y="219"/>
                    <a:pt x="257" y="176"/>
                    <a:pt x="257" y="110"/>
                  </a:cubicBezTo>
                  <a:cubicBezTo>
                    <a:pt x="257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42"/>
            <p:cNvSpPr/>
            <p:nvPr/>
          </p:nvSpPr>
          <p:spPr>
            <a:xfrm>
              <a:off x="1454850" y="4006800"/>
              <a:ext cx="3275" cy="3275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67" y="0"/>
                  </a:moveTo>
                  <a:cubicBezTo>
                    <a:pt x="29" y="0"/>
                    <a:pt x="1" y="29"/>
                    <a:pt x="1" y="64"/>
                  </a:cubicBezTo>
                  <a:cubicBezTo>
                    <a:pt x="1" y="102"/>
                    <a:pt x="29" y="130"/>
                    <a:pt x="67" y="130"/>
                  </a:cubicBezTo>
                  <a:cubicBezTo>
                    <a:pt x="102" y="130"/>
                    <a:pt x="130" y="102"/>
                    <a:pt x="130" y="64"/>
                  </a:cubicBezTo>
                  <a:cubicBezTo>
                    <a:pt x="130" y="29"/>
                    <a:pt x="102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2"/>
            <p:cNvSpPr/>
            <p:nvPr/>
          </p:nvSpPr>
          <p:spPr>
            <a:xfrm>
              <a:off x="1526225" y="3994275"/>
              <a:ext cx="6675" cy="6675"/>
            </a:xfrm>
            <a:custGeom>
              <a:avLst/>
              <a:gdLst/>
              <a:ahLst/>
              <a:cxnLst/>
              <a:rect l="l" t="t" r="r" b="b"/>
              <a:pathLst>
                <a:path w="267" h="267" extrusionOk="0">
                  <a:moveTo>
                    <a:pt x="132" y="0"/>
                  </a:moveTo>
                  <a:cubicBezTo>
                    <a:pt x="60" y="0"/>
                    <a:pt x="1" y="60"/>
                    <a:pt x="1" y="134"/>
                  </a:cubicBezTo>
                  <a:cubicBezTo>
                    <a:pt x="1" y="207"/>
                    <a:pt x="60" y="266"/>
                    <a:pt x="132" y="266"/>
                  </a:cubicBezTo>
                  <a:cubicBezTo>
                    <a:pt x="207" y="266"/>
                    <a:pt x="267" y="207"/>
                    <a:pt x="267" y="134"/>
                  </a:cubicBezTo>
                  <a:cubicBezTo>
                    <a:pt x="267" y="60"/>
                    <a:pt x="207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2"/>
            <p:cNvSpPr/>
            <p:nvPr/>
          </p:nvSpPr>
          <p:spPr>
            <a:xfrm>
              <a:off x="1527550" y="3995650"/>
              <a:ext cx="4625" cy="3925"/>
            </a:xfrm>
            <a:custGeom>
              <a:avLst/>
              <a:gdLst/>
              <a:ahLst/>
              <a:cxnLst/>
              <a:rect l="l" t="t" r="r" b="b"/>
              <a:pathLst>
                <a:path w="185" h="157" extrusionOk="0">
                  <a:moveTo>
                    <a:pt x="79" y="0"/>
                  </a:moveTo>
                  <a:cubicBezTo>
                    <a:pt x="35" y="0"/>
                    <a:pt x="0" y="35"/>
                    <a:pt x="3" y="79"/>
                  </a:cubicBezTo>
                  <a:cubicBezTo>
                    <a:pt x="3" y="126"/>
                    <a:pt x="41" y="157"/>
                    <a:pt x="81" y="157"/>
                  </a:cubicBezTo>
                  <a:cubicBezTo>
                    <a:pt x="100" y="157"/>
                    <a:pt x="119" y="150"/>
                    <a:pt x="134" y="134"/>
                  </a:cubicBezTo>
                  <a:cubicBezTo>
                    <a:pt x="185" y="84"/>
                    <a:pt x="150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42"/>
            <p:cNvSpPr/>
            <p:nvPr/>
          </p:nvSpPr>
          <p:spPr>
            <a:xfrm>
              <a:off x="1539150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10" y="0"/>
                  </a:moveTo>
                  <a:cubicBezTo>
                    <a:pt x="51" y="0"/>
                    <a:pt x="0" y="49"/>
                    <a:pt x="0" y="110"/>
                  </a:cubicBezTo>
                  <a:cubicBezTo>
                    <a:pt x="0" y="176"/>
                    <a:pt x="54" y="219"/>
                    <a:pt x="111" y="219"/>
                  </a:cubicBezTo>
                  <a:cubicBezTo>
                    <a:pt x="138" y="219"/>
                    <a:pt x="165" y="209"/>
                    <a:pt x="187" y="187"/>
                  </a:cubicBezTo>
                  <a:cubicBezTo>
                    <a:pt x="257" y="117"/>
                    <a:pt x="20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2"/>
            <p:cNvSpPr/>
            <p:nvPr/>
          </p:nvSpPr>
          <p:spPr>
            <a:xfrm>
              <a:off x="1540300" y="400680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66" y="0"/>
                  </a:moveTo>
                  <a:cubicBezTo>
                    <a:pt x="29" y="0"/>
                    <a:pt x="0" y="29"/>
                    <a:pt x="0" y="66"/>
                  </a:cubicBezTo>
                  <a:cubicBezTo>
                    <a:pt x="0" y="105"/>
                    <a:pt x="33" y="131"/>
                    <a:pt x="67" y="131"/>
                  </a:cubicBezTo>
                  <a:cubicBezTo>
                    <a:pt x="83" y="131"/>
                    <a:pt x="99" y="125"/>
                    <a:pt x="112" y="113"/>
                  </a:cubicBezTo>
                  <a:cubicBezTo>
                    <a:pt x="152" y="71"/>
                    <a:pt x="123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2"/>
            <p:cNvSpPr/>
            <p:nvPr/>
          </p:nvSpPr>
          <p:spPr>
            <a:xfrm>
              <a:off x="1446075" y="3991350"/>
              <a:ext cx="83475" cy="8100"/>
            </a:xfrm>
            <a:custGeom>
              <a:avLst/>
              <a:gdLst/>
              <a:ahLst/>
              <a:cxnLst/>
              <a:rect l="l" t="t" r="r" b="b"/>
              <a:pathLst>
                <a:path w="3339" h="324" extrusionOk="0">
                  <a:moveTo>
                    <a:pt x="1703" y="1"/>
                  </a:moveTo>
                  <a:lnTo>
                    <a:pt x="68" y="3"/>
                  </a:lnTo>
                  <a:cubicBezTo>
                    <a:pt x="66" y="3"/>
                    <a:pt x="66" y="5"/>
                    <a:pt x="66" y="5"/>
                  </a:cubicBezTo>
                  <a:lnTo>
                    <a:pt x="0" y="324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1703" y="10"/>
                  </a:lnTo>
                  <a:cubicBezTo>
                    <a:pt x="2248" y="7"/>
                    <a:pt x="2793" y="10"/>
                    <a:pt x="3338" y="5"/>
                  </a:cubicBezTo>
                  <a:cubicBezTo>
                    <a:pt x="2793" y="1"/>
                    <a:pt x="2248" y="3"/>
                    <a:pt x="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2"/>
            <p:cNvSpPr/>
            <p:nvPr/>
          </p:nvSpPr>
          <p:spPr>
            <a:xfrm>
              <a:off x="1413800" y="4002550"/>
              <a:ext cx="23375" cy="28625"/>
            </a:xfrm>
            <a:custGeom>
              <a:avLst/>
              <a:gdLst/>
              <a:ahLst/>
              <a:cxnLst/>
              <a:rect l="l" t="t" r="r" b="b"/>
              <a:pathLst>
                <a:path w="935" h="1145" extrusionOk="0">
                  <a:moveTo>
                    <a:pt x="100" y="1"/>
                  </a:moveTo>
                  <a:cubicBezTo>
                    <a:pt x="82" y="1"/>
                    <a:pt x="64" y="5"/>
                    <a:pt x="47" y="14"/>
                  </a:cubicBezTo>
                  <a:cubicBezTo>
                    <a:pt x="27" y="25"/>
                    <a:pt x="12" y="43"/>
                    <a:pt x="5" y="65"/>
                  </a:cubicBezTo>
                  <a:cubicBezTo>
                    <a:pt x="1" y="87"/>
                    <a:pt x="1" y="107"/>
                    <a:pt x="1" y="129"/>
                  </a:cubicBezTo>
                  <a:lnTo>
                    <a:pt x="3" y="636"/>
                  </a:lnTo>
                  <a:cubicBezTo>
                    <a:pt x="3" y="806"/>
                    <a:pt x="5" y="975"/>
                    <a:pt x="5" y="1144"/>
                  </a:cubicBezTo>
                  <a:cubicBezTo>
                    <a:pt x="8" y="975"/>
                    <a:pt x="10" y="806"/>
                    <a:pt x="10" y="636"/>
                  </a:cubicBezTo>
                  <a:lnTo>
                    <a:pt x="10" y="129"/>
                  </a:lnTo>
                  <a:cubicBezTo>
                    <a:pt x="10" y="109"/>
                    <a:pt x="10" y="87"/>
                    <a:pt x="14" y="67"/>
                  </a:cubicBezTo>
                  <a:cubicBezTo>
                    <a:pt x="21" y="47"/>
                    <a:pt x="34" y="32"/>
                    <a:pt x="51" y="21"/>
                  </a:cubicBezTo>
                  <a:cubicBezTo>
                    <a:pt x="66" y="14"/>
                    <a:pt x="82" y="9"/>
                    <a:pt x="100" y="9"/>
                  </a:cubicBezTo>
                  <a:cubicBezTo>
                    <a:pt x="103" y="9"/>
                    <a:pt x="107" y="10"/>
                    <a:pt x="111" y="10"/>
                  </a:cubicBezTo>
                  <a:lnTo>
                    <a:pt x="427" y="10"/>
                  </a:lnTo>
                  <a:cubicBezTo>
                    <a:pt x="597" y="10"/>
                    <a:pt x="766" y="8"/>
                    <a:pt x="935" y="6"/>
                  </a:cubicBezTo>
                  <a:cubicBezTo>
                    <a:pt x="766" y="3"/>
                    <a:pt x="597" y="3"/>
                    <a:pt x="427" y="1"/>
                  </a:cubicBezTo>
                  <a:lnTo>
                    <a:pt x="111" y="1"/>
                  </a:lnTo>
                  <a:cubicBezTo>
                    <a:pt x="107" y="1"/>
                    <a:pt x="104" y="1"/>
                    <a:pt x="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2"/>
            <p:cNvSpPr/>
            <p:nvPr/>
          </p:nvSpPr>
          <p:spPr>
            <a:xfrm>
              <a:off x="1561225" y="4002600"/>
              <a:ext cx="23425" cy="28625"/>
            </a:xfrm>
            <a:custGeom>
              <a:avLst/>
              <a:gdLst/>
              <a:ahLst/>
              <a:cxnLst/>
              <a:rect l="l" t="t" r="r" b="b"/>
              <a:pathLst>
                <a:path w="937" h="1145" extrusionOk="0">
                  <a:moveTo>
                    <a:pt x="838" y="1"/>
                  </a:moveTo>
                  <a:cubicBezTo>
                    <a:pt x="834" y="1"/>
                    <a:pt x="831" y="1"/>
                    <a:pt x="827" y="1"/>
                  </a:cubicBezTo>
                  <a:lnTo>
                    <a:pt x="508" y="1"/>
                  </a:lnTo>
                  <a:cubicBezTo>
                    <a:pt x="339" y="1"/>
                    <a:pt x="170" y="4"/>
                    <a:pt x="1" y="4"/>
                  </a:cubicBezTo>
                  <a:cubicBezTo>
                    <a:pt x="170" y="6"/>
                    <a:pt x="341" y="8"/>
                    <a:pt x="513" y="10"/>
                  </a:cubicBezTo>
                  <a:lnTo>
                    <a:pt x="829" y="10"/>
                  </a:lnTo>
                  <a:cubicBezTo>
                    <a:pt x="834" y="9"/>
                    <a:pt x="839" y="9"/>
                    <a:pt x="845" y="9"/>
                  </a:cubicBezTo>
                  <a:cubicBezTo>
                    <a:pt x="860" y="9"/>
                    <a:pt x="875" y="13"/>
                    <a:pt x="888" y="21"/>
                  </a:cubicBezTo>
                  <a:cubicBezTo>
                    <a:pt x="906" y="32"/>
                    <a:pt x="919" y="48"/>
                    <a:pt x="926" y="67"/>
                  </a:cubicBezTo>
                  <a:cubicBezTo>
                    <a:pt x="930" y="87"/>
                    <a:pt x="930" y="109"/>
                    <a:pt x="930" y="129"/>
                  </a:cubicBezTo>
                  <a:lnTo>
                    <a:pt x="930" y="637"/>
                  </a:lnTo>
                  <a:cubicBezTo>
                    <a:pt x="930" y="806"/>
                    <a:pt x="930" y="975"/>
                    <a:pt x="932" y="1144"/>
                  </a:cubicBezTo>
                  <a:cubicBezTo>
                    <a:pt x="935" y="975"/>
                    <a:pt x="935" y="806"/>
                    <a:pt x="935" y="637"/>
                  </a:cubicBezTo>
                  <a:lnTo>
                    <a:pt x="935" y="129"/>
                  </a:lnTo>
                  <a:cubicBezTo>
                    <a:pt x="937" y="107"/>
                    <a:pt x="935" y="85"/>
                    <a:pt x="930" y="65"/>
                  </a:cubicBezTo>
                  <a:cubicBezTo>
                    <a:pt x="924" y="43"/>
                    <a:pt x="910" y="26"/>
                    <a:pt x="891" y="15"/>
                  </a:cubicBezTo>
                  <a:cubicBezTo>
                    <a:pt x="874" y="5"/>
                    <a:pt x="856" y="1"/>
                    <a:pt x="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2"/>
            <p:cNvSpPr/>
            <p:nvPr/>
          </p:nvSpPr>
          <p:spPr>
            <a:xfrm>
              <a:off x="1074925" y="4293775"/>
              <a:ext cx="22100" cy="22100"/>
            </a:xfrm>
            <a:custGeom>
              <a:avLst/>
              <a:gdLst/>
              <a:ahLst/>
              <a:cxnLst/>
              <a:rect l="l" t="t" r="r" b="b"/>
              <a:pathLst>
                <a:path w="884" h="884" extrusionOk="0">
                  <a:moveTo>
                    <a:pt x="442" y="0"/>
                  </a:moveTo>
                  <a:cubicBezTo>
                    <a:pt x="198" y="0"/>
                    <a:pt x="0" y="198"/>
                    <a:pt x="0" y="442"/>
                  </a:cubicBezTo>
                  <a:cubicBezTo>
                    <a:pt x="0" y="686"/>
                    <a:pt x="198" y="884"/>
                    <a:pt x="442" y="884"/>
                  </a:cubicBezTo>
                  <a:cubicBezTo>
                    <a:pt x="686" y="884"/>
                    <a:pt x="884" y="686"/>
                    <a:pt x="884" y="442"/>
                  </a:cubicBezTo>
                  <a:cubicBezTo>
                    <a:pt x="884" y="198"/>
                    <a:pt x="686" y="0"/>
                    <a:pt x="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2"/>
            <p:cNvSpPr/>
            <p:nvPr/>
          </p:nvSpPr>
          <p:spPr>
            <a:xfrm>
              <a:off x="1371500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4" y="885"/>
                    <a:pt x="665" y="844"/>
                    <a:pt x="754" y="754"/>
                  </a:cubicBezTo>
                  <a:cubicBezTo>
                    <a:pt x="928" y="583"/>
                    <a:pt x="928" y="304"/>
                    <a:pt x="754" y="130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2"/>
            <p:cNvSpPr/>
            <p:nvPr/>
          </p:nvSpPr>
          <p:spPr>
            <a:xfrm>
              <a:off x="1074925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4" y="0"/>
                  </a:moveTo>
                  <a:cubicBezTo>
                    <a:pt x="217" y="0"/>
                    <a:pt x="0" y="177"/>
                    <a:pt x="0" y="443"/>
                  </a:cubicBezTo>
                  <a:cubicBezTo>
                    <a:pt x="0" y="709"/>
                    <a:pt x="217" y="886"/>
                    <a:pt x="444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5" y="583"/>
                    <a:pt x="925" y="302"/>
                    <a:pt x="754" y="131"/>
                  </a:cubicBezTo>
                  <a:cubicBezTo>
                    <a:pt x="664" y="40"/>
                    <a:pt x="553" y="0"/>
                    <a:pt x="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2"/>
            <p:cNvSpPr/>
            <p:nvPr/>
          </p:nvSpPr>
          <p:spPr>
            <a:xfrm>
              <a:off x="1371500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4" y="886"/>
                    <a:pt x="665" y="845"/>
                    <a:pt x="754" y="755"/>
                  </a:cubicBezTo>
                  <a:cubicBezTo>
                    <a:pt x="928" y="583"/>
                    <a:pt x="928" y="302"/>
                    <a:pt x="754" y="131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2"/>
            <p:cNvSpPr/>
            <p:nvPr/>
          </p:nvSpPr>
          <p:spPr>
            <a:xfrm>
              <a:off x="1604800" y="4293775"/>
              <a:ext cx="23150" cy="22125"/>
            </a:xfrm>
            <a:custGeom>
              <a:avLst/>
              <a:gdLst/>
              <a:ahLst/>
              <a:cxnLst/>
              <a:rect l="l" t="t" r="r" b="b"/>
              <a:pathLst>
                <a:path w="926" h="885" extrusionOk="0">
                  <a:moveTo>
                    <a:pt x="445" y="0"/>
                  </a:moveTo>
                  <a:cubicBezTo>
                    <a:pt x="218" y="0"/>
                    <a:pt x="0" y="176"/>
                    <a:pt x="0" y="442"/>
                  </a:cubicBezTo>
                  <a:cubicBezTo>
                    <a:pt x="0" y="708"/>
                    <a:pt x="218" y="885"/>
                    <a:pt x="445" y="885"/>
                  </a:cubicBezTo>
                  <a:cubicBezTo>
                    <a:pt x="553" y="885"/>
                    <a:pt x="664" y="844"/>
                    <a:pt x="754" y="754"/>
                  </a:cubicBezTo>
                  <a:cubicBezTo>
                    <a:pt x="926" y="583"/>
                    <a:pt x="926" y="304"/>
                    <a:pt x="754" y="130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1"/>
                  </a:moveTo>
                  <a:lnTo>
                    <a:pt x="1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474"/>
                  </a:moveTo>
                  <a:lnTo>
                    <a:pt x="1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2"/>
            <p:cNvSpPr/>
            <p:nvPr/>
          </p:nvSpPr>
          <p:spPr>
            <a:xfrm>
              <a:off x="1901375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5" y="885"/>
                    <a:pt x="665" y="844"/>
                    <a:pt x="755" y="754"/>
                  </a:cubicBezTo>
                  <a:cubicBezTo>
                    <a:pt x="928" y="583"/>
                    <a:pt x="928" y="304"/>
                    <a:pt x="755" y="130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2"/>
            <p:cNvSpPr/>
            <p:nvPr/>
          </p:nvSpPr>
          <p:spPr>
            <a:xfrm>
              <a:off x="1604800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5" y="0"/>
                  </a:moveTo>
                  <a:cubicBezTo>
                    <a:pt x="218" y="0"/>
                    <a:pt x="0" y="177"/>
                    <a:pt x="0" y="443"/>
                  </a:cubicBezTo>
                  <a:cubicBezTo>
                    <a:pt x="0" y="709"/>
                    <a:pt x="218" y="886"/>
                    <a:pt x="445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6" y="583"/>
                    <a:pt x="926" y="302"/>
                    <a:pt x="754" y="131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0"/>
                  </a:moveTo>
                  <a:lnTo>
                    <a:pt x="1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473"/>
                  </a:moveTo>
                  <a:lnTo>
                    <a:pt x="1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2"/>
            <p:cNvSpPr/>
            <p:nvPr/>
          </p:nvSpPr>
          <p:spPr>
            <a:xfrm>
              <a:off x="1901375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5" y="886"/>
                    <a:pt x="665" y="845"/>
                    <a:pt x="755" y="755"/>
                  </a:cubicBezTo>
                  <a:cubicBezTo>
                    <a:pt x="928" y="583"/>
                    <a:pt x="928" y="302"/>
                    <a:pt x="755" y="131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2"/>
            <p:cNvSpPr/>
            <p:nvPr/>
          </p:nvSpPr>
          <p:spPr>
            <a:xfrm>
              <a:off x="1423975" y="4118775"/>
              <a:ext cx="26725" cy="7650"/>
            </a:xfrm>
            <a:custGeom>
              <a:avLst/>
              <a:gdLst/>
              <a:ahLst/>
              <a:cxnLst/>
              <a:rect l="l" t="t" r="r" b="b"/>
              <a:pathLst>
                <a:path w="1069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69" y="306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42"/>
            <p:cNvSpPr/>
            <p:nvPr/>
          </p:nvSpPr>
          <p:spPr>
            <a:xfrm>
              <a:off x="1511550" y="4118775"/>
              <a:ext cx="26800" cy="7650"/>
            </a:xfrm>
            <a:custGeom>
              <a:avLst/>
              <a:gdLst/>
              <a:ahLst/>
              <a:cxnLst/>
              <a:rect l="l" t="t" r="r" b="b"/>
              <a:pathLst>
                <a:path w="1072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71" y="30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2"/>
            <p:cNvSpPr/>
            <p:nvPr/>
          </p:nvSpPr>
          <p:spPr>
            <a:xfrm>
              <a:off x="1457550" y="4118775"/>
              <a:ext cx="13425" cy="7650"/>
            </a:xfrm>
            <a:custGeom>
              <a:avLst/>
              <a:gdLst/>
              <a:ahLst/>
              <a:cxnLst/>
              <a:rect l="l" t="t" r="r" b="b"/>
              <a:pathLst>
                <a:path w="537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7" y="306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2"/>
            <p:cNvSpPr/>
            <p:nvPr/>
          </p:nvSpPr>
          <p:spPr>
            <a:xfrm>
              <a:off x="147557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4" y="306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2"/>
            <p:cNvSpPr/>
            <p:nvPr/>
          </p:nvSpPr>
          <p:spPr>
            <a:xfrm>
              <a:off x="14935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2"/>
            <p:cNvSpPr/>
            <p:nvPr/>
          </p:nvSpPr>
          <p:spPr>
            <a:xfrm>
              <a:off x="15424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2"/>
            <p:cNvSpPr/>
            <p:nvPr/>
          </p:nvSpPr>
          <p:spPr>
            <a:xfrm>
              <a:off x="1561050" y="4118775"/>
              <a:ext cx="13400" cy="7650"/>
            </a:xfrm>
            <a:custGeom>
              <a:avLst/>
              <a:gdLst/>
              <a:ahLst/>
              <a:cxnLst/>
              <a:rect l="l" t="t" r="r" b="b"/>
              <a:pathLst>
                <a:path w="536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2"/>
            <p:cNvSpPr/>
            <p:nvPr/>
          </p:nvSpPr>
          <p:spPr>
            <a:xfrm>
              <a:off x="1437325" y="4268950"/>
              <a:ext cx="26900" cy="23025"/>
            </a:xfrm>
            <a:custGeom>
              <a:avLst/>
              <a:gdLst/>
              <a:ahLst/>
              <a:cxnLst/>
              <a:rect l="l" t="t" r="r" b="b"/>
              <a:pathLst>
                <a:path w="1076" h="921" extrusionOk="0">
                  <a:moveTo>
                    <a:pt x="464" y="0"/>
                  </a:moveTo>
                  <a:cubicBezTo>
                    <a:pt x="228" y="0"/>
                    <a:pt x="1" y="184"/>
                    <a:pt x="1" y="462"/>
                  </a:cubicBezTo>
                  <a:cubicBezTo>
                    <a:pt x="1" y="714"/>
                    <a:pt x="207" y="921"/>
                    <a:pt x="460" y="921"/>
                  </a:cubicBezTo>
                  <a:cubicBezTo>
                    <a:pt x="871" y="921"/>
                    <a:pt x="1075" y="424"/>
                    <a:pt x="785" y="136"/>
                  </a:cubicBezTo>
                  <a:cubicBezTo>
                    <a:pt x="692" y="42"/>
                    <a:pt x="577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2"/>
            <p:cNvSpPr/>
            <p:nvPr/>
          </p:nvSpPr>
          <p:spPr>
            <a:xfrm>
              <a:off x="1443150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2" y="119"/>
                    <a:pt x="412" y="185"/>
                  </a:cubicBezTo>
                  <a:cubicBezTo>
                    <a:pt x="412" y="365"/>
                    <a:pt x="265" y="501"/>
                    <a:pt x="96" y="501"/>
                  </a:cubicBezTo>
                  <a:cubicBezTo>
                    <a:pt x="65" y="501"/>
                    <a:pt x="33" y="496"/>
                    <a:pt x="1" y="486"/>
                  </a:cubicBezTo>
                  <a:lnTo>
                    <a:pt x="1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2"/>
            <p:cNvSpPr/>
            <p:nvPr/>
          </p:nvSpPr>
          <p:spPr>
            <a:xfrm>
              <a:off x="1470900" y="4268950"/>
              <a:ext cx="26825" cy="23025"/>
            </a:xfrm>
            <a:custGeom>
              <a:avLst/>
              <a:gdLst/>
              <a:ahLst/>
              <a:cxnLst/>
              <a:rect l="l" t="t" r="r" b="b"/>
              <a:pathLst>
                <a:path w="1073" h="921" extrusionOk="0">
                  <a:moveTo>
                    <a:pt x="463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5" y="921"/>
                    <a:pt x="460" y="921"/>
                  </a:cubicBezTo>
                  <a:cubicBezTo>
                    <a:pt x="869" y="921"/>
                    <a:pt x="1073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2"/>
            <p:cNvSpPr/>
            <p:nvPr/>
          </p:nvSpPr>
          <p:spPr>
            <a:xfrm>
              <a:off x="147672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1" y="119"/>
                    <a:pt x="411" y="185"/>
                  </a:cubicBezTo>
                  <a:cubicBezTo>
                    <a:pt x="410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2"/>
            <p:cNvSpPr/>
            <p:nvPr/>
          </p:nvSpPr>
          <p:spPr>
            <a:xfrm>
              <a:off x="1504425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2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7" y="921"/>
                    <a:pt x="459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5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2"/>
            <p:cNvSpPr/>
            <p:nvPr/>
          </p:nvSpPr>
          <p:spPr>
            <a:xfrm>
              <a:off x="1510250" y="4272675"/>
              <a:ext cx="16100" cy="15550"/>
            </a:xfrm>
            <a:custGeom>
              <a:avLst/>
              <a:gdLst/>
              <a:ahLst/>
              <a:cxnLst/>
              <a:rect l="l" t="t" r="r" b="b"/>
              <a:pathLst>
                <a:path w="644" h="622" extrusionOk="0">
                  <a:moveTo>
                    <a:pt x="352" y="0"/>
                  </a:moveTo>
                  <a:lnTo>
                    <a:pt x="352" y="0"/>
                  </a:lnTo>
                  <a:cubicBezTo>
                    <a:pt x="391" y="55"/>
                    <a:pt x="411" y="119"/>
                    <a:pt x="411" y="185"/>
                  </a:cubicBezTo>
                  <a:cubicBezTo>
                    <a:pt x="409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1" y="621"/>
                    <a:pt x="259" y="621"/>
                  </a:cubicBezTo>
                  <a:cubicBezTo>
                    <a:pt x="356" y="621"/>
                    <a:pt x="452" y="578"/>
                    <a:pt x="517" y="491"/>
                  </a:cubicBezTo>
                  <a:cubicBezTo>
                    <a:pt x="644" y="315"/>
                    <a:pt x="560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2"/>
            <p:cNvSpPr/>
            <p:nvPr/>
          </p:nvSpPr>
          <p:spPr>
            <a:xfrm>
              <a:off x="1538050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3" y="0"/>
                  </a:moveTo>
                  <a:cubicBezTo>
                    <a:pt x="227" y="0"/>
                    <a:pt x="0" y="184"/>
                    <a:pt x="0" y="462"/>
                  </a:cubicBezTo>
                  <a:cubicBezTo>
                    <a:pt x="0" y="714"/>
                    <a:pt x="207" y="921"/>
                    <a:pt x="462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2"/>
            <p:cNvSpPr/>
            <p:nvPr/>
          </p:nvSpPr>
          <p:spPr>
            <a:xfrm>
              <a:off x="154387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4" y="0"/>
                  </a:moveTo>
                  <a:cubicBezTo>
                    <a:pt x="391" y="55"/>
                    <a:pt x="411" y="119"/>
                    <a:pt x="411" y="185"/>
                  </a:cubicBezTo>
                  <a:cubicBezTo>
                    <a:pt x="411" y="365"/>
                    <a:pt x="264" y="501"/>
                    <a:pt x="96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2" y="621"/>
                    <a:pt x="260" y="621"/>
                  </a:cubicBezTo>
                  <a:cubicBezTo>
                    <a:pt x="357" y="621"/>
                    <a:pt x="453" y="578"/>
                    <a:pt x="517" y="491"/>
                  </a:cubicBezTo>
                  <a:cubicBezTo>
                    <a:pt x="644" y="315"/>
                    <a:pt x="561" y="64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2"/>
            <p:cNvSpPr/>
            <p:nvPr/>
          </p:nvSpPr>
          <p:spPr>
            <a:xfrm>
              <a:off x="1420525" y="4157450"/>
              <a:ext cx="157325" cy="87500"/>
            </a:xfrm>
            <a:custGeom>
              <a:avLst/>
              <a:gdLst/>
              <a:ahLst/>
              <a:cxnLst/>
              <a:rect l="l" t="t" r="r" b="b"/>
              <a:pathLst>
                <a:path w="6293" h="3500" extrusionOk="0">
                  <a:moveTo>
                    <a:pt x="62" y="1"/>
                  </a:moveTo>
                  <a:cubicBezTo>
                    <a:pt x="29" y="1"/>
                    <a:pt x="0" y="27"/>
                    <a:pt x="0" y="62"/>
                  </a:cubicBezTo>
                  <a:lnTo>
                    <a:pt x="0" y="3438"/>
                  </a:lnTo>
                  <a:cubicBezTo>
                    <a:pt x="0" y="3471"/>
                    <a:pt x="29" y="3500"/>
                    <a:pt x="62" y="3500"/>
                  </a:cubicBezTo>
                  <a:lnTo>
                    <a:pt x="6231" y="3500"/>
                  </a:lnTo>
                  <a:cubicBezTo>
                    <a:pt x="6266" y="3500"/>
                    <a:pt x="6292" y="3471"/>
                    <a:pt x="6292" y="3438"/>
                  </a:cubicBezTo>
                  <a:lnTo>
                    <a:pt x="6292" y="62"/>
                  </a:lnTo>
                  <a:cubicBezTo>
                    <a:pt x="6292" y="27"/>
                    <a:pt x="6266" y="1"/>
                    <a:pt x="6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2"/>
            <p:cNvSpPr/>
            <p:nvPr/>
          </p:nvSpPr>
          <p:spPr>
            <a:xfrm>
              <a:off x="1516675" y="4165700"/>
              <a:ext cx="19300" cy="70950"/>
            </a:xfrm>
            <a:custGeom>
              <a:avLst/>
              <a:gdLst/>
              <a:ahLst/>
              <a:cxnLst/>
              <a:rect l="l" t="t" r="r" b="b"/>
              <a:pathLst>
                <a:path w="772" h="2838" extrusionOk="0">
                  <a:moveTo>
                    <a:pt x="46" y="0"/>
                  </a:moveTo>
                  <a:cubicBezTo>
                    <a:pt x="20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0" y="2838"/>
                    <a:pt x="46" y="2838"/>
                  </a:cubicBezTo>
                  <a:lnTo>
                    <a:pt x="725" y="2838"/>
                  </a:lnTo>
                  <a:cubicBezTo>
                    <a:pt x="752" y="2838"/>
                    <a:pt x="772" y="2818"/>
                    <a:pt x="772" y="2792"/>
                  </a:cubicBezTo>
                  <a:lnTo>
                    <a:pt x="772" y="49"/>
                  </a:lnTo>
                  <a:cubicBezTo>
                    <a:pt x="772" y="22"/>
                    <a:pt x="752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2"/>
            <p:cNvSpPr/>
            <p:nvPr/>
          </p:nvSpPr>
          <p:spPr>
            <a:xfrm>
              <a:off x="1546125" y="4165700"/>
              <a:ext cx="19350" cy="70950"/>
            </a:xfrm>
            <a:custGeom>
              <a:avLst/>
              <a:gdLst/>
              <a:ahLst/>
              <a:cxnLst/>
              <a:rect l="l" t="t" r="r" b="b"/>
              <a:pathLst>
                <a:path w="774" h="2838" extrusionOk="0">
                  <a:moveTo>
                    <a:pt x="46" y="0"/>
                  </a:moveTo>
                  <a:cubicBezTo>
                    <a:pt x="22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2" y="2838"/>
                    <a:pt x="46" y="2838"/>
                  </a:cubicBezTo>
                  <a:lnTo>
                    <a:pt x="728" y="2838"/>
                  </a:lnTo>
                  <a:cubicBezTo>
                    <a:pt x="752" y="2838"/>
                    <a:pt x="774" y="2818"/>
                    <a:pt x="774" y="2792"/>
                  </a:cubicBezTo>
                  <a:lnTo>
                    <a:pt x="774" y="49"/>
                  </a:lnTo>
                  <a:cubicBezTo>
                    <a:pt x="774" y="22"/>
                    <a:pt x="752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2"/>
            <p:cNvSpPr/>
            <p:nvPr/>
          </p:nvSpPr>
          <p:spPr>
            <a:xfrm>
              <a:off x="1429025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3" y="0"/>
                  </a:moveTo>
                  <a:cubicBezTo>
                    <a:pt x="125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2"/>
            <p:cNvSpPr/>
            <p:nvPr/>
          </p:nvSpPr>
          <p:spPr>
            <a:xfrm>
              <a:off x="1432225" y="4196950"/>
              <a:ext cx="8750" cy="8475"/>
            </a:xfrm>
            <a:custGeom>
              <a:avLst/>
              <a:gdLst/>
              <a:ahLst/>
              <a:cxnLst/>
              <a:rect l="l" t="t" r="r" b="b"/>
              <a:pathLst>
                <a:path w="350" h="339" extrusionOk="0">
                  <a:moveTo>
                    <a:pt x="191" y="1"/>
                  </a:moveTo>
                  <a:lnTo>
                    <a:pt x="191" y="1"/>
                  </a:lnTo>
                  <a:cubicBezTo>
                    <a:pt x="213" y="29"/>
                    <a:pt x="222" y="65"/>
                    <a:pt x="222" y="100"/>
                  </a:cubicBezTo>
                  <a:cubicBezTo>
                    <a:pt x="222" y="197"/>
                    <a:pt x="145" y="273"/>
                    <a:pt x="51" y="273"/>
                  </a:cubicBezTo>
                  <a:cubicBezTo>
                    <a:pt x="33" y="273"/>
                    <a:pt x="16" y="271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8" y="338"/>
                    <a:pt x="142" y="338"/>
                  </a:cubicBezTo>
                  <a:cubicBezTo>
                    <a:pt x="194" y="338"/>
                    <a:pt x="246" y="315"/>
                    <a:pt x="279" y="267"/>
                  </a:cubicBezTo>
                  <a:cubicBezTo>
                    <a:pt x="350" y="172"/>
                    <a:pt x="306" y="36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2"/>
            <p:cNvSpPr/>
            <p:nvPr/>
          </p:nvSpPr>
          <p:spPr>
            <a:xfrm>
              <a:off x="144727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2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6" y="23"/>
                    <a:pt x="313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2"/>
            <p:cNvSpPr/>
            <p:nvPr/>
          </p:nvSpPr>
          <p:spPr>
            <a:xfrm>
              <a:off x="1450450" y="4196950"/>
              <a:ext cx="8775" cy="8450"/>
            </a:xfrm>
            <a:custGeom>
              <a:avLst/>
              <a:gdLst/>
              <a:ahLst/>
              <a:cxnLst/>
              <a:rect l="l" t="t" r="r" b="b"/>
              <a:pathLst>
                <a:path w="351" h="338" extrusionOk="0">
                  <a:moveTo>
                    <a:pt x="192" y="1"/>
                  </a:moveTo>
                  <a:lnTo>
                    <a:pt x="192" y="1"/>
                  </a:lnTo>
                  <a:cubicBezTo>
                    <a:pt x="212" y="29"/>
                    <a:pt x="223" y="65"/>
                    <a:pt x="223" y="100"/>
                  </a:cubicBezTo>
                  <a:cubicBezTo>
                    <a:pt x="223" y="198"/>
                    <a:pt x="143" y="273"/>
                    <a:pt x="52" y="273"/>
                  </a:cubicBezTo>
                  <a:cubicBezTo>
                    <a:pt x="35" y="273"/>
                    <a:pt x="18" y="270"/>
                    <a:pt x="1" y="265"/>
                  </a:cubicBezTo>
                  <a:lnTo>
                    <a:pt x="1" y="265"/>
                  </a:lnTo>
                  <a:cubicBezTo>
                    <a:pt x="35" y="313"/>
                    <a:pt x="88" y="337"/>
                    <a:pt x="141" y="337"/>
                  </a:cubicBezTo>
                  <a:cubicBezTo>
                    <a:pt x="194" y="337"/>
                    <a:pt x="246" y="314"/>
                    <a:pt x="280" y="267"/>
                  </a:cubicBezTo>
                  <a:cubicBezTo>
                    <a:pt x="350" y="172"/>
                    <a:pt x="304" y="36"/>
                    <a:pt x="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2"/>
            <p:cNvSpPr/>
            <p:nvPr/>
          </p:nvSpPr>
          <p:spPr>
            <a:xfrm>
              <a:off x="146552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1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48" y="502"/>
                  </a:cubicBezTo>
                  <a:cubicBezTo>
                    <a:pt x="473" y="502"/>
                    <a:pt x="585" y="231"/>
                    <a:pt x="426" y="73"/>
                  </a:cubicBezTo>
                  <a:cubicBezTo>
                    <a:pt x="375" y="23"/>
                    <a:pt x="313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2"/>
            <p:cNvSpPr/>
            <p:nvPr/>
          </p:nvSpPr>
          <p:spPr>
            <a:xfrm>
              <a:off x="14686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4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6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2" y="267"/>
                  </a:cubicBezTo>
                  <a:cubicBezTo>
                    <a:pt x="352" y="172"/>
                    <a:pt x="308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2"/>
            <p:cNvSpPr/>
            <p:nvPr/>
          </p:nvSpPr>
          <p:spPr>
            <a:xfrm>
              <a:off x="1483800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2" y="0"/>
                  </a:moveTo>
                  <a:cubicBezTo>
                    <a:pt x="124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6" y="231"/>
                    <a:pt x="427" y="73"/>
                  </a:cubicBezTo>
                  <a:cubicBezTo>
                    <a:pt x="376" y="23"/>
                    <a:pt x="31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2"/>
            <p:cNvSpPr/>
            <p:nvPr/>
          </p:nvSpPr>
          <p:spPr>
            <a:xfrm>
              <a:off x="14869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3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5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1" y="267"/>
                  </a:cubicBezTo>
                  <a:cubicBezTo>
                    <a:pt x="352" y="172"/>
                    <a:pt x="306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2"/>
            <p:cNvSpPr/>
            <p:nvPr/>
          </p:nvSpPr>
          <p:spPr>
            <a:xfrm>
              <a:off x="1428525" y="4160575"/>
              <a:ext cx="141675" cy="475"/>
            </a:xfrm>
            <a:custGeom>
              <a:avLst/>
              <a:gdLst/>
              <a:ahLst/>
              <a:cxnLst/>
              <a:rect l="l" t="t" r="r" b="b"/>
              <a:pathLst>
                <a:path w="5667" h="19" extrusionOk="0">
                  <a:moveTo>
                    <a:pt x="2834" y="1"/>
                  </a:moveTo>
                  <a:lnTo>
                    <a:pt x="1416" y="5"/>
                  </a:lnTo>
                  <a:lnTo>
                    <a:pt x="709" y="5"/>
                  </a:lnTo>
                  <a:lnTo>
                    <a:pt x="1" y="10"/>
                  </a:lnTo>
                  <a:lnTo>
                    <a:pt x="709" y="14"/>
                  </a:lnTo>
                  <a:lnTo>
                    <a:pt x="1416" y="16"/>
                  </a:lnTo>
                  <a:lnTo>
                    <a:pt x="2834" y="19"/>
                  </a:lnTo>
                  <a:lnTo>
                    <a:pt x="4249" y="16"/>
                  </a:lnTo>
                  <a:lnTo>
                    <a:pt x="4959" y="14"/>
                  </a:lnTo>
                  <a:lnTo>
                    <a:pt x="5667" y="10"/>
                  </a:lnTo>
                  <a:lnTo>
                    <a:pt x="4959" y="5"/>
                  </a:lnTo>
                  <a:lnTo>
                    <a:pt x="4249" y="5"/>
                  </a:lnTo>
                  <a:lnTo>
                    <a:pt x="2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2"/>
            <p:cNvSpPr/>
            <p:nvPr/>
          </p:nvSpPr>
          <p:spPr>
            <a:xfrm>
              <a:off x="1428050" y="4240475"/>
              <a:ext cx="141600" cy="475"/>
            </a:xfrm>
            <a:custGeom>
              <a:avLst/>
              <a:gdLst/>
              <a:ahLst/>
              <a:cxnLst/>
              <a:rect l="l" t="t" r="r" b="b"/>
              <a:pathLst>
                <a:path w="5664" h="19" extrusionOk="0">
                  <a:moveTo>
                    <a:pt x="2831" y="1"/>
                  </a:moveTo>
                  <a:lnTo>
                    <a:pt x="1416" y="3"/>
                  </a:lnTo>
                  <a:lnTo>
                    <a:pt x="708" y="5"/>
                  </a:lnTo>
                  <a:lnTo>
                    <a:pt x="0" y="9"/>
                  </a:lnTo>
                  <a:lnTo>
                    <a:pt x="708" y="14"/>
                  </a:lnTo>
                  <a:lnTo>
                    <a:pt x="1416" y="16"/>
                  </a:lnTo>
                  <a:lnTo>
                    <a:pt x="2831" y="18"/>
                  </a:lnTo>
                  <a:lnTo>
                    <a:pt x="4248" y="16"/>
                  </a:lnTo>
                  <a:lnTo>
                    <a:pt x="4956" y="14"/>
                  </a:lnTo>
                  <a:lnTo>
                    <a:pt x="5664" y="9"/>
                  </a:lnTo>
                  <a:lnTo>
                    <a:pt x="4956" y="5"/>
                  </a:lnTo>
                  <a:lnTo>
                    <a:pt x="4248" y="3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2"/>
            <p:cNvSpPr/>
            <p:nvPr/>
          </p:nvSpPr>
          <p:spPr>
            <a:xfrm>
              <a:off x="1248600" y="3877725"/>
              <a:ext cx="501225" cy="82400"/>
            </a:xfrm>
            <a:custGeom>
              <a:avLst/>
              <a:gdLst/>
              <a:ahLst/>
              <a:cxnLst/>
              <a:rect l="l" t="t" r="r" b="b"/>
              <a:pathLst>
                <a:path w="20049" h="3296" extrusionOk="0">
                  <a:moveTo>
                    <a:pt x="158" y="1"/>
                  </a:moveTo>
                  <a:cubicBezTo>
                    <a:pt x="71" y="1"/>
                    <a:pt x="0" y="71"/>
                    <a:pt x="0" y="157"/>
                  </a:cubicBezTo>
                  <a:lnTo>
                    <a:pt x="0" y="3137"/>
                  </a:lnTo>
                  <a:cubicBezTo>
                    <a:pt x="0" y="3225"/>
                    <a:pt x="71" y="3295"/>
                    <a:pt x="158" y="3295"/>
                  </a:cubicBezTo>
                  <a:lnTo>
                    <a:pt x="19890" y="3295"/>
                  </a:lnTo>
                  <a:cubicBezTo>
                    <a:pt x="19978" y="3295"/>
                    <a:pt x="20048" y="3225"/>
                    <a:pt x="20048" y="3137"/>
                  </a:cubicBezTo>
                  <a:lnTo>
                    <a:pt x="20048" y="157"/>
                  </a:lnTo>
                  <a:cubicBezTo>
                    <a:pt x="20048" y="71"/>
                    <a:pt x="19978" y="1"/>
                    <a:pt x="198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2"/>
            <p:cNvSpPr/>
            <p:nvPr/>
          </p:nvSpPr>
          <p:spPr>
            <a:xfrm>
              <a:off x="126447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2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2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2"/>
            <p:cNvSpPr/>
            <p:nvPr/>
          </p:nvSpPr>
          <p:spPr>
            <a:xfrm>
              <a:off x="1275450" y="3903975"/>
              <a:ext cx="69425" cy="29925"/>
            </a:xfrm>
            <a:custGeom>
              <a:avLst/>
              <a:gdLst/>
              <a:ahLst/>
              <a:cxnLst/>
              <a:rect l="l" t="t" r="r" b="b"/>
              <a:pathLst>
                <a:path w="2777" h="1197" extrusionOk="0">
                  <a:moveTo>
                    <a:pt x="1464" y="0"/>
                  </a:moveTo>
                  <a:cubicBezTo>
                    <a:pt x="976" y="0"/>
                    <a:pt x="488" y="186"/>
                    <a:pt x="117" y="557"/>
                  </a:cubicBezTo>
                  <a:cubicBezTo>
                    <a:pt x="76" y="599"/>
                    <a:pt x="36" y="643"/>
                    <a:pt x="1" y="685"/>
                  </a:cubicBezTo>
                  <a:lnTo>
                    <a:pt x="1" y="1197"/>
                  </a:lnTo>
                  <a:cubicBezTo>
                    <a:pt x="36" y="1153"/>
                    <a:pt x="76" y="1109"/>
                    <a:pt x="117" y="1070"/>
                  </a:cubicBezTo>
                  <a:cubicBezTo>
                    <a:pt x="489" y="697"/>
                    <a:pt x="976" y="510"/>
                    <a:pt x="1465" y="510"/>
                  </a:cubicBezTo>
                  <a:cubicBezTo>
                    <a:pt x="1936" y="510"/>
                    <a:pt x="2409" y="685"/>
                    <a:pt x="2777" y="1034"/>
                  </a:cubicBezTo>
                  <a:lnTo>
                    <a:pt x="2777" y="524"/>
                  </a:lnTo>
                  <a:cubicBezTo>
                    <a:pt x="2408" y="174"/>
                    <a:pt x="1936" y="0"/>
                    <a:pt x="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2"/>
            <p:cNvSpPr/>
            <p:nvPr/>
          </p:nvSpPr>
          <p:spPr>
            <a:xfrm>
              <a:off x="1336175" y="3923125"/>
              <a:ext cx="5125" cy="5675"/>
            </a:xfrm>
            <a:custGeom>
              <a:avLst/>
              <a:gdLst/>
              <a:ahLst/>
              <a:cxnLst/>
              <a:rect l="l" t="t" r="r" b="b"/>
              <a:pathLst>
                <a:path w="205" h="227" extrusionOk="0">
                  <a:moveTo>
                    <a:pt x="205" y="0"/>
                  </a:moveTo>
                  <a:lnTo>
                    <a:pt x="0" y="218"/>
                  </a:lnTo>
                  <a:lnTo>
                    <a:pt x="11" y="227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2"/>
            <p:cNvSpPr/>
            <p:nvPr/>
          </p:nvSpPr>
          <p:spPr>
            <a:xfrm>
              <a:off x="13311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2"/>
            <p:cNvSpPr/>
            <p:nvPr/>
          </p:nvSpPr>
          <p:spPr>
            <a:xfrm>
              <a:off x="1325525" y="3914975"/>
              <a:ext cx="3150" cy="6950"/>
            </a:xfrm>
            <a:custGeom>
              <a:avLst/>
              <a:gdLst/>
              <a:ahLst/>
              <a:cxnLst/>
              <a:rect l="l" t="t" r="r" b="b"/>
              <a:pathLst>
                <a:path w="126" h="278" extrusionOk="0">
                  <a:moveTo>
                    <a:pt x="125" y="1"/>
                  </a:moveTo>
                  <a:lnTo>
                    <a:pt x="0" y="271"/>
                  </a:lnTo>
                  <a:lnTo>
                    <a:pt x="11" y="27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2"/>
            <p:cNvSpPr/>
            <p:nvPr/>
          </p:nvSpPr>
          <p:spPr>
            <a:xfrm>
              <a:off x="131947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4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2"/>
            <p:cNvSpPr/>
            <p:nvPr/>
          </p:nvSpPr>
          <p:spPr>
            <a:xfrm>
              <a:off x="1313275" y="3911250"/>
              <a:ext cx="900" cy="7450"/>
            </a:xfrm>
            <a:custGeom>
              <a:avLst/>
              <a:gdLst/>
              <a:ahLst/>
              <a:cxnLst/>
              <a:rect l="l" t="t" r="r" b="b"/>
              <a:pathLst>
                <a:path w="36" h="298" extrusionOk="0">
                  <a:moveTo>
                    <a:pt x="35" y="1"/>
                  </a:moveTo>
                  <a:lnTo>
                    <a:pt x="0" y="295"/>
                  </a:lnTo>
                  <a:lnTo>
                    <a:pt x="11" y="297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2"/>
            <p:cNvSpPr/>
            <p:nvPr/>
          </p:nvSpPr>
          <p:spPr>
            <a:xfrm>
              <a:off x="1306625" y="3911150"/>
              <a:ext cx="625" cy="7425"/>
            </a:xfrm>
            <a:custGeom>
              <a:avLst/>
              <a:gdLst/>
              <a:ahLst/>
              <a:cxnLst/>
              <a:rect l="l" t="t" r="r" b="b"/>
              <a:pathLst>
                <a:path w="25" h="297" extrusionOk="0">
                  <a:moveTo>
                    <a:pt x="0" y="0"/>
                  </a:moveTo>
                  <a:lnTo>
                    <a:pt x="11" y="297"/>
                  </a:lnTo>
                  <a:lnTo>
                    <a:pt x="24" y="2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2"/>
            <p:cNvSpPr/>
            <p:nvPr/>
          </p:nvSpPr>
          <p:spPr>
            <a:xfrm>
              <a:off x="1299150" y="3912175"/>
              <a:ext cx="1775" cy="7350"/>
            </a:xfrm>
            <a:custGeom>
              <a:avLst/>
              <a:gdLst/>
              <a:ahLst/>
              <a:cxnLst/>
              <a:rect l="l" t="t" r="r" b="b"/>
              <a:pathLst>
                <a:path w="71" h="294" extrusionOk="0">
                  <a:moveTo>
                    <a:pt x="0" y="1"/>
                  </a:moveTo>
                  <a:lnTo>
                    <a:pt x="57" y="293"/>
                  </a:lnTo>
                  <a:lnTo>
                    <a:pt x="71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2"/>
            <p:cNvSpPr/>
            <p:nvPr/>
          </p:nvSpPr>
          <p:spPr>
            <a:xfrm>
              <a:off x="12919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4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2"/>
            <p:cNvSpPr/>
            <p:nvPr/>
          </p:nvSpPr>
          <p:spPr>
            <a:xfrm>
              <a:off x="12851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42"/>
            <p:cNvSpPr/>
            <p:nvPr/>
          </p:nvSpPr>
          <p:spPr>
            <a:xfrm>
              <a:off x="12790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5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2"/>
            <p:cNvSpPr/>
            <p:nvPr/>
          </p:nvSpPr>
          <p:spPr>
            <a:xfrm>
              <a:off x="1321275" y="3913625"/>
              <a:ext cx="15650" cy="24900"/>
            </a:xfrm>
            <a:custGeom>
              <a:avLst/>
              <a:gdLst/>
              <a:ahLst/>
              <a:cxnLst/>
              <a:rect l="l" t="t" r="r" b="b"/>
              <a:pathLst>
                <a:path w="626" h="996" extrusionOk="0">
                  <a:moveTo>
                    <a:pt x="625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2"/>
            <p:cNvSpPr/>
            <p:nvPr/>
          </p:nvSpPr>
          <p:spPr>
            <a:xfrm>
              <a:off x="12720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3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3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2"/>
            <p:cNvSpPr/>
            <p:nvPr/>
          </p:nvSpPr>
          <p:spPr>
            <a:xfrm>
              <a:off x="12680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8" y="5"/>
                    <a:pt x="132" y="16"/>
                  </a:cubicBezTo>
                  <a:cubicBezTo>
                    <a:pt x="99" y="29"/>
                    <a:pt x="71" y="49"/>
                    <a:pt x="49" y="76"/>
                  </a:cubicBezTo>
                  <a:cubicBezTo>
                    <a:pt x="27" y="102"/>
                    <a:pt x="11" y="135"/>
                    <a:pt x="5" y="168"/>
                  </a:cubicBezTo>
                  <a:cubicBezTo>
                    <a:pt x="0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5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9" y="203"/>
                    <a:pt x="13" y="170"/>
                  </a:cubicBezTo>
                  <a:cubicBezTo>
                    <a:pt x="27" y="106"/>
                    <a:pt x="73" y="51"/>
                    <a:pt x="134" y="25"/>
                  </a:cubicBezTo>
                  <a:cubicBezTo>
                    <a:pt x="160" y="16"/>
                    <a:pt x="187" y="11"/>
                    <a:pt x="215" y="11"/>
                  </a:cubicBezTo>
                  <a:cubicBezTo>
                    <a:pt x="220" y="11"/>
                    <a:pt x="226" y="12"/>
                    <a:pt x="231" y="12"/>
                  </a:cubicBezTo>
                  <a:lnTo>
                    <a:pt x="930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0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2"/>
            <p:cNvSpPr/>
            <p:nvPr/>
          </p:nvSpPr>
          <p:spPr>
            <a:xfrm>
              <a:off x="127902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3" y="1"/>
                  </a:moveTo>
                  <a:cubicBezTo>
                    <a:pt x="1249" y="1"/>
                    <a:pt x="1224" y="1"/>
                    <a:pt x="1199" y="3"/>
                  </a:cubicBezTo>
                  <a:lnTo>
                    <a:pt x="1124" y="8"/>
                  </a:lnTo>
                  <a:cubicBezTo>
                    <a:pt x="1097" y="12"/>
                    <a:pt x="1073" y="17"/>
                    <a:pt x="1049" y="19"/>
                  </a:cubicBezTo>
                  <a:cubicBezTo>
                    <a:pt x="950" y="36"/>
                    <a:pt x="854" y="60"/>
                    <a:pt x="759" y="93"/>
                  </a:cubicBezTo>
                  <a:cubicBezTo>
                    <a:pt x="665" y="129"/>
                    <a:pt x="574" y="170"/>
                    <a:pt x="487" y="219"/>
                  </a:cubicBezTo>
                  <a:cubicBezTo>
                    <a:pt x="308" y="313"/>
                    <a:pt x="146" y="430"/>
                    <a:pt x="1" y="568"/>
                  </a:cubicBezTo>
                  <a:cubicBezTo>
                    <a:pt x="73" y="500"/>
                    <a:pt x="152" y="436"/>
                    <a:pt x="234" y="381"/>
                  </a:cubicBezTo>
                  <a:cubicBezTo>
                    <a:pt x="315" y="322"/>
                    <a:pt x="401" y="269"/>
                    <a:pt x="489" y="223"/>
                  </a:cubicBezTo>
                  <a:cubicBezTo>
                    <a:pt x="577" y="177"/>
                    <a:pt x="667" y="135"/>
                    <a:pt x="761" y="102"/>
                  </a:cubicBezTo>
                  <a:cubicBezTo>
                    <a:pt x="856" y="69"/>
                    <a:pt x="952" y="45"/>
                    <a:pt x="1051" y="30"/>
                  </a:cubicBezTo>
                  <a:cubicBezTo>
                    <a:pt x="1076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4" y="10"/>
                    <a:pt x="1249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8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5" y="199"/>
                    <a:pt x="2190" y="265"/>
                  </a:cubicBezTo>
                  <a:cubicBezTo>
                    <a:pt x="2115" y="197"/>
                    <a:pt x="2029" y="146"/>
                    <a:pt x="1935" y="111"/>
                  </a:cubicBezTo>
                  <a:cubicBezTo>
                    <a:pt x="1843" y="74"/>
                    <a:pt x="1746" y="47"/>
                    <a:pt x="1647" y="30"/>
                  </a:cubicBezTo>
                  <a:cubicBezTo>
                    <a:pt x="1548" y="14"/>
                    <a:pt x="1449" y="3"/>
                    <a:pt x="1348" y="1"/>
                  </a:cubicBezTo>
                  <a:cubicBezTo>
                    <a:pt x="1323" y="1"/>
                    <a:pt x="1298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2"/>
            <p:cNvSpPr/>
            <p:nvPr/>
          </p:nvSpPr>
          <p:spPr>
            <a:xfrm>
              <a:off x="12773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9" y="0"/>
                  </a:moveTo>
                  <a:cubicBezTo>
                    <a:pt x="959" y="0"/>
                    <a:pt x="614" y="77"/>
                    <a:pt x="298" y="229"/>
                  </a:cubicBezTo>
                  <a:cubicBezTo>
                    <a:pt x="192" y="279"/>
                    <a:pt x="93" y="339"/>
                    <a:pt x="1" y="409"/>
                  </a:cubicBezTo>
                  <a:cubicBezTo>
                    <a:pt x="95" y="341"/>
                    <a:pt x="194" y="284"/>
                    <a:pt x="300" y="235"/>
                  </a:cubicBezTo>
                  <a:cubicBezTo>
                    <a:pt x="405" y="187"/>
                    <a:pt x="513" y="145"/>
                    <a:pt x="625" y="112"/>
                  </a:cubicBezTo>
                  <a:cubicBezTo>
                    <a:pt x="847" y="46"/>
                    <a:pt x="1078" y="13"/>
                    <a:pt x="1309" y="13"/>
                  </a:cubicBezTo>
                  <a:cubicBezTo>
                    <a:pt x="1542" y="13"/>
                    <a:pt x="1772" y="42"/>
                    <a:pt x="1996" y="95"/>
                  </a:cubicBezTo>
                  <a:cubicBezTo>
                    <a:pt x="2109" y="123"/>
                    <a:pt x="2218" y="163"/>
                    <a:pt x="2322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6" y="323"/>
                    <a:pt x="2432" y="255"/>
                    <a:pt x="2326" y="207"/>
                  </a:cubicBezTo>
                  <a:cubicBezTo>
                    <a:pt x="2221" y="156"/>
                    <a:pt x="2111" y="117"/>
                    <a:pt x="1999" y="88"/>
                  </a:cubicBezTo>
                  <a:cubicBezTo>
                    <a:pt x="1772" y="31"/>
                    <a:pt x="1542" y="3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2"/>
            <p:cNvSpPr/>
            <p:nvPr/>
          </p:nvSpPr>
          <p:spPr>
            <a:xfrm>
              <a:off x="13246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lnTo>
                    <a:pt x="267" y="1"/>
                  </a:lnTo>
                  <a:cubicBezTo>
                    <a:pt x="221" y="63"/>
                    <a:pt x="175" y="126"/>
                    <a:pt x="131" y="192"/>
                  </a:cubicBezTo>
                  <a:cubicBezTo>
                    <a:pt x="89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81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2"/>
            <p:cNvSpPr/>
            <p:nvPr/>
          </p:nvSpPr>
          <p:spPr>
            <a:xfrm>
              <a:off x="137672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0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0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2"/>
            <p:cNvSpPr/>
            <p:nvPr/>
          </p:nvSpPr>
          <p:spPr>
            <a:xfrm>
              <a:off x="1387650" y="3903975"/>
              <a:ext cx="69475" cy="29925"/>
            </a:xfrm>
            <a:custGeom>
              <a:avLst/>
              <a:gdLst/>
              <a:ahLst/>
              <a:cxnLst/>
              <a:rect l="l" t="t" r="r" b="b"/>
              <a:pathLst>
                <a:path w="2779" h="1197" extrusionOk="0">
                  <a:moveTo>
                    <a:pt x="1466" y="0"/>
                  </a:moveTo>
                  <a:cubicBezTo>
                    <a:pt x="977" y="0"/>
                    <a:pt x="489" y="186"/>
                    <a:pt x="117" y="557"/>
                  </a:cubicBezTo>
                  <a:cubicBezTo>
                    <a:pt x="76" y="599"/>
                    <a:pt x="38" y="643"/>
                    <a:pt x="1" y="685"/>
                  </a:cubicBezTo>
                  <a:lnTo>
                    <a:pt x="1" y="1197"/>
                  </a:lnTo>
                  <a:cubicBezTo>
                    <a:pt x="38" y="1153"/>
                    <a:pt x="76" y="1109"/>
                    <a:pt x="117" y="1070"/>
                  </a:cubicBezTo>
                  <a:cubicBezTo>
                    <a:pt x="490" y="697"/>
                    <a:pt x="978" y="510"/>
                    <a:pt x="1467" y="510"/>
                  </a:cubicBezTo>
                  <a:cubicBezTo>
                    <a:pt x="1939" y="510"/>
                    <a:pt x="2411" y="685"/>
                    <a:pt x="2779" y="1034"/>
                  </a:cubicBezTo>
                  <a:lnTo>
                    <a:pt x="2779" y="524"/>
                  </a:lnTo>
                  <a:cubicBezTo>
                    <a:pt x="2410" y="174"/>
                    <a:pt x="1938" y="0"/>
                    <a:pt x="14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2"/>
            <p:cNvSpPr/>
            <p:nvPr/>
          </p:nvSpPr>
          <p:spPr>
            <a:xfrm>
              <a:off x="1448425" y="3923125"/>
              <a:ext cx="5075" cy="5675"/>
            </a:xfrm>
            <a:custGeom>
              <a:avLst/>
              <a:gdLst/>
              <a:ahLst/>
              <a:cxnLst/>
              <a:rect l="l" t="t" r="r" b="b"/>
              <a:pathLst>
                <a:path w="203" h="227" extrusionOk="0">
                  <a:moveTo>
                    <a:pt x="203" y="0"/>
                  </a:moveTo>
                  <a:lnTo>
                    <a:pt x="1" y="218"/>
                  </a:lnTo>
                  <a:lnTo>
                    <a:pt x="9" y="227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2"/>
            <p:cNvSpPr/>
            <p:nvPr/>
          </p:nvSpPr>
          <p:spPr>
            <a:xfrm>
              <a:off x="14433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2"/>
            <p:cNvSpPr/>
            <p:nvPr/>
          </p:nvSpPr>
          <p:spPr>
            <a:xfrm>
              <a:off x="1437700" y="3914975"/>
              <a:ext cx="3175" cy="6950"/>
            </a:xfrm>
            <a:custGeom>
              <a:avLst/>
              <a:gdLst/>
              <a:ahLst/>
              <a:cxnLst/>
              <a:rect l="l" t="t" r="r" b="b"/>
              <a:pathLst>
                <a:path w="127" h="278" extrusionOk="0">
                  <a:moveTo>
                    <a:pt x="126" y="1"/>
                  </a:moveTo>
                  <a:lnTo>
                    <a:pt x="1" y="271"/>
                  </a:lnTo>
                  <a:lnTo>
                    <a:pt x="14" y="278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2"/>
            <p:cNvSpPr/>
            <p:nvPr/>
          </p:nvSpPr>
          <p:spPr>
            <a:xfrm>
              <a:off x="143172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1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2"/>
            <p:cNvSpPr/>
            <p:nvPr/>
          </p:nvSpPr>
          <p:spPr>
            <a:xfrm>
              <a:off x="1425450" y="3911250"/>
              <a:ext cx="925" cy="7450"/>
            </a:xfrm>
            <a:custGeom>
              <a:avLst/>
              <a:gdLst/>
              <a:ahLst/>
              <a:cxnLst/>
              <a:rect l="l" t="t" r="r" b="b"/>
              <a:pathLst>
                <a:path w="37" h="298" extrusionOk="0">
                  <a:moveTo>
                    <a:pt x="36" y="1"/>
                  </a:moveTo>
                  <a:lnTo>
                    <a:pt x="1" y="295"/>
                  </a:lnTo>
                  <a:lnTo>
                    <a:pt x="14" y="29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2"/>
            <p:cNvSpPr/>
            <p:nvPr/>
          </p:nvSpPr>
          <p:spPr>
            <a:xfrm>
              <a:off x="1418800" y="3911150"/>
              <a:ext cx="650" cy="7425"/>
            </a:xfrm>
            <a:custGeom>
              <a:avLst/>
              <a:gdLst/>
              <a:ahLst/>
              <a:cxnLst/>
              <a:rect l="l" t="t" r="r" b="b"/>
              <a:pathLst>
                <a:path w="26" h="297" extrusionOk="0">
                  <a:moveTo>
                    <a:pt x="1" y="0"/>
                  </a:moveTo>
                  <a:lnTo>
                    <a:pt x="12" y="297"/>
                  </a:lnTo>
                  <a:lnTo>
                    <a:pt x="25" y="2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2"/>
            <p:cNvSpPr/>
            <p:nvPr/>
          </p:nvSpPr>
          <p:spPr>
            <a:xfrm>
              <a:off x="1411350" y="3912175"/>
              <a:ext cx="1825" cy="7350"/>
            </a:xfrm>
            <a:custGeom>
              <a:avLst/>
              <a:gdLst/>
              <a:ahLst/>
              <a:cxnLst/>
              <a:rect l="l" t="t" r="r" b="b"/>
              <a:pathLst>
                <a:path w="73" h="294" extrusionOk="0">
                  <a:moveTo>
                    <a:pt x="0" y="1"/>
                  </a:moveTo>
                  <a:lnTo>
                    <a:pt x="59" y="293"/>
                  </a:lnTo>
                  <a:lnTo>
                    <a:pt x="73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2"/>
            <p:cNvSpPr/>
            <p:nvPr/>
          </p:nvSpPr>
          <p:spPr>
            <a:xfrm>
              <a:off x="14041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3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2"/>
            <p:cNvSpPr/>
            <p:nvPr/>
          </p:nvSpPr>
          <p:spPr>
            <a:xfrm>
              <a:off x="13973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2"/>
            <p:cNvSpPr/>
            <p:nvPr/>
          </p:nvSpPr>
          <p:spPr>
            <a:xfrm>
              <a:off x="13912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7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2"/>
            <p:cNvSpPr/>
            <p:nvPr/>
          </p:nvSpPr>
          <p:spPr>
            <a:xfrm>
              <a:off x="1433525" y="3913625"/>
              <a:ext cx="15575" cy="24900"/>
            </a:xfrm>
            <a:custGeom>
              <a:avLst/>
              <a:gdLst/>
              <a:ahLst/>
              <a:cxnLst/>
              <a:rect l="l" t="t" r="r" b="b"/>
              <a:pathLst>
                <a:path w="623" h="996" extrusionOk="0">
                  <a:moveTo>
                    <a:pt x="623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2"/>
            <p:cNvSpPr/>
            <p:nvPr/>
          </p:nvSpPr>
          <p:spPr>
            <a:xfrm>
              <a:off x="13842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2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5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42"/>
            <p:cNvSpPr/>
            <p:nvPr/>
          </p:nvSpPr>
          <p:spPr>
            <a:xfrm>
              <a:off x="13802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7" y="5"/>
                    <a:pt x="130" y="16"/>
                  </a:cubicBezTo>
                  <a:cubicBezTo>
                    <a:pt x="66" y="43"/>
                    <a:pt x="20" y="100"/>
                    <a:pt x="7" y="168"/>
                  </a:cubicBezTo>
                  <a:cubicBezTo>
                    <a:pt x="2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4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11" y="203"/>
                    <a:pt x="13" y="170"/>
                  </a:cubicBezTo>
                  <a:cubicBezTo>
                    <a:pt x="29" y="104"/>
                    <a:pt x="73" y="51"/>
                    <a:pt x="134" y="25"/>
                  </a:cubicBezTo>
                  <a:cubicBezTo>
                    <a:pt x="160" y="16"/>
                    <a:pt x="187" y="11"/>
                    <a:pt x="214" y="11"/>
                  </a:cubicBezTo>
                  <a:cubicBezTo>
                    <a:pt x="220" y="11"/>
                    <a:pt x="225" y="12"/>
                    <a:pt x="231" y="12"/>
                  </a:cubicBezTo>
                  <a:lnTo>
                    <a:pt x="932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2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2"/>
            <p:cNvSpPr/>
            <p:nvPr/>
          </p:nvSpPr>
          <p:spPr>
            <a:xfrm>
              <a:off x="139127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2" y="1"/>
                  </a:moveTo>
                  <a:cubicBezTo>
                    <a:pt x="1247" y="1"/>
                    <a:pt x="1222" y="1"/>
                    <a:pt x="1196" y="3"/>
                  </a:cubicBezTo>
                  <a:lnTo>
                    <a:pt x="1122" y="8"/>
                  </a:lnTo>
                  <a:cubicBezTo>
                    <a:pt x="1098" y="12"/>
                    <a:pt x="1073" y="17"/>
                    <a:pt x="1047" y="19"/>
                  </a:cubicBezTo>
                  <a:cubicBezTo>
                    <a:pt x="948" y="36"/>
                    <a:pt x="851" y="60"/>
                    <a:pt x="757" y="93"/>
                  </a:cubicBezTo>
                  <a:cubicBezTo>
                    <a:pt x="665" y="129"/>
                    <a:pt x="572" y="170"/>
                    <a:pt x="484" y="219"/>
                  </a:cubicBezTo>
                  <a:cubicBezTo>
                    <a:pt x="309" y="313"/>
                    <a:pt x="146" y="430"/>
                    <a:pt x="1" y="568"/>
                  </a:cubicBezTo>
                  <a:cubicBezTo>
                    <a:pt x="73" y="500"/>
                    <a:pt x="150" y="436"/>
                    <a:pt x="234" y="381"/>
                  </a:cubicBezTo>
                  <a:cubicBezTo>
                    <a:pt x="315" y="322"/>
                    <a:pt x="399" y="269"/>
                    <a:pt x="487" y="223"/>
                  </a:cubicBezTo>
                  <a:cubicBezTo>
                    <a:pt x="574" y="177"/>
                    <a:pt x="667" y="135"/>
                    <a:pt x="761" y="102"/>
                  </a:cubicBezTo>
                  <a:cubicBezTo>
                    <a:pt x="854" y="69"/>
                    <a:pt x="950" y="45"/>
                    <a:pt x="1049" y="30"/>
                  </a:cubicBezTo>
                  <a:cubicBezTo>
                    <a:pt x="1073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3" y="10"/>
                    <a:pt x="1248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6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3" y="199"/>
                    <a:pt x="2190" y="265"/>
                  </a:cubicBezTo>
                  <a:cubicBezTo>
                    <a:pt x="2115" y="197"/>
                    <a:pt x="2027" y="146"/>
                    <a:pt x="1935" y="111"/>
                  </a:cubicBezTo>
                  <a:cubicBezTo>
                    <a:pt x="1840" y="74"/>
                    <a:pt x="1744" y="47"/>
                    <a:pt x="1645" y="30"/>
                  </a:cubicBezTo>
                  <a:cubicBezTo>
                    <a:pt x="1548" y="14"/>
                    <a:pt x="1447" y="3"/>
                    <a:pt x="1348" y="1"/>
                  </a:cubicBezTo>
                  <a:cubicBezTo>
                    <a:pt x="1323" y="1"/>
                    <a:pt x="1298" y="1"/>
                    <a:pt x="1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2"/>
            <p:cNvSpPr/>
            <p:nvPr/>
          </p:nvSpPr>
          <p:spPr>
            <a:xfrm>
              <a:off x="13895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8" y="0"/>
                  </a:moveTo>
                  <a:cubicBezTo>
                    <a:pt x="959" y="0"/>
                    <a:pt x="614" y="77"/>
                    <a:pt x="297" y="229"/>
                  </a:cubicBezTo>
                  <a:cubicBezTo>
                    <a:pt x="194" y="279"/>
                    <a:pt x="93" y="339"/>
                    <a:pt x="1" y="409"/>
                  </a:cubicBezTo>
                  <a:cubicBezTo>
                    <a:pt x="95" y="341"/>
                    <a:pt x="196" y="284"/>
                    <a:pt x="302" y="235"/>
                  </a:cubicBezTo>
                  <a:cubicBezTo>
                    <a:pt x="407" y="187"/>
                    <a:pt x="515" y="145"/>
                    <a:pt x="625" y="112"/>
                  </a:cubicBezTo>
                  <a:cubicBezTo>
                    <a:pt x="847" y="46"/>
                    <a:pt x="1078" y="13"/>
                    <a:pt x="1311" y="13"/>
                  </a:cubicBezTo>
                  <a:cubicBezTo>
                    <a:pt x="1541" y="13"/>
                    <a:pt x="1772" y="42"/>
                    <a:pt x="1996" y="95"/>
                  </a:cubicBezTo>
                  <a:cubicBezTo>
                    <a:pt x="2108" y="123"/>
                    <a:pt x="2218" y="163"/>
                    <a:pt x="2324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8" y="323"/>
                    <a:pt x="2431" y="255"/>
                    <a:pt x="2326" y="207"/>
                  </a:cubicBezTo>
                  <a:cubicBezTo>
                    <a:pt x="2220" y="156"/>
                    <a:pt x="2111" y="117"/>
                    <a:pt x="1998" y="88"/>
                  </a:cubicBezTo>
                  <a:cubicBezTo>
                    <a:pt x="1774" y="31"/>
                    <a:pt x="1541" y="3"/>
                    <a:pt x="1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2"/>
            <p:cNvSpPr/>
            <p:nvPr/>
          </p:nvSpPr>
          <p:spPr>
            <a:xfrm>
              <a:off x="14368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cubicBezTo>
                    <a:pt x="221" y="63"/>
                    <a:pt x="174" y="126"/>
                    <a:pt x="130" y="192"/>
                  </a:cubicBezTo>
                  <a:cubicBezTo>
                    <a:pt x="87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79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2"/>
            <p:cNvSpPr/>
            <p:nvPr/>
          </p:nvSpPr>
          <p:spPr>
            <a:xfrm>
              <a:off x="1492700" y="3898625"/>
              <a:ext cx="238100" cy="10175"/>
            </a:xfrm>
            <a:custGeom>
              <a:avLst/>
              <a:gdLst/>
              <a:ahLst/>
              <a:cxnLst/>
              <a:rect l="l" t="t" r="r" b="b"/>
              <a:pathLst>
                <a:path w="9524" h="407" extrusionOk="0">
                  <a:moveTo>
                    <a:pt x="205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4"/>
                    <a:pt x="9524" y="202"/>
                  </a:cubicBezTo>
                  <a:cubicBezTo>
                    <a:pt x="9524" y="90"/>
                    <a:pt x="9434" y="0"/>
                    <a:pt x="9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2"/>
            <p:cNvSpPr/>
            <p:nvPr/>
          </p:nvSpPr>
          <p:spPr>
            <a:xfrm>
              <a:off x="1492700" y="3929050"/>
              <a:ext cx="238100" cy="10200"/>
            </a:xfrm>
            <a:custGeom>
              <a:avLst/>
              <a:gdLst/>
              <a:ahLst/>
              <a:cxnLst/>
              <a:rect l="l" t="t" r="r" b="b"/>
              <a:pathLst>
                <a:path w="9524" h="408" extrusionOk="0">
                  <a:moveTo>
                    <a:pt x="205" y="1"/>
                  </a:moveTo>
                  <a:cubicBezTo>
                    <a:pt x="91" y="1"/>
                    <a:pt x="1" y="93"/>
                    <a:pt x="1" y="205"/>
                  </a:cubicBezTo>
                  <a:cubicBezTo>
                    <a:pt x="1" y="317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7"/>
                    <a:pt x="9524" y="205"/>
                  </a:cubicBezTo>
                  <a:cubicBezTo>
                    <a:pt x="9524" y="93"/>
                    <a:pt x="9434" y="1"/>
                    <a:pt x="9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2"/>
            <p:cNvSpPr/>
            <p:nvPr/>
          </p:nvSpPr>
          <p:spPr>
            <a:xfrm>
              <a:off x="15004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2"/>
            <p:cNvSpPr/>
            <p:nvPr/>
          </p:nvSpPr>
          <p:spPr>
            <a:xfrm>
              <a:off x="15124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2"/>
            <p:cNvSpPr/>
            <p:nvPr/>
          </p:nvSpPr>
          <p:spPr>
            <a:xfrm>
              <a:off x="15245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2"/>
            <p:cNvSpPr/>
            <p:nvPr/>
          </p:nvSpPr>
          <p:spPr>
            <a:xfrm>
              <a:off x="153660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1" y="0"/>
                  </a:moveTo>
                  <a:cubicBezTo>
                    <a:pt x="49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49" y="622"/>
                    <a:pt x="111" y="622"/>
                  </a:cubicBezTo>
                  <a:cubicBezTo>
                    <a:pt x="170" y="622"/>
                    <a:pt x="221" y="574"/>
                    <a:pt x="221" y="512"/>
                  </a:cubicBezTo>
                  <a:lnTo>
                    <a:pt x="221" y="110"/>
                  </a:lnTo>
                  <a:cubicBezTo>
                    <a:pt x="221" y="48"/>
                    <a:pt x="170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2"/>
            <p:cNvSpPr/>
            <p:nvPr/>
          </p:nvSpPr>
          <p:spPr>
            <a:xfrm>
              <a:off x="15486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2"/>
            <p:cNvSpPr/>
            <p:nvPr/>
          </p:nvSpPr>
          <p:spPr>
            <a:xfrm>
              <a:off x="15607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42"/>
            <p:cNvSpPr/>
            <p:nvPr/>
          </p:nvSpPr>
          <p:spPr>
            <a:xfrm>
              <a:off x="15727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2" y="438"/>
                  </a:lnTo>
                  <a:cubicBezTo>
                    <a:pt x="213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3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2"/>
            <p:cNvSpPr/>
            <p:nvPr/>
          </p:nvSpPr>
          <p:spPr>
            <a:xfrm>
              <a:off x="15848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51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2"/>
            <p:cNvSpPr/>
            <p:nvPr/>
          </p:nvSpPr>
          <p:spPr>
            <a:xfrm>
              <a:off x="1596950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2"/>
            <p:cNvSpPr/>
            <p:nvPr/>
          </p:nvSpPr>
          <p:spPr>
            <a:xfrm>
              <a:off x="16089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3" y="438"/>
                  </a:lnTo>
                  <a:cubicBezTo>
                    <a:pt x="214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2"/>
            <p:cNvSpPr/>
            <p:nvPr/>
          </p:nvSpPr>
          <p:spPr>
            <a:xfrm>
              <a:off x="16210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2"/>
            <p:cNvSpPr/>
            <p:nvPr/>
          </p:nvSpPr>
          <p:spPr>
            <a:xfrm>
              <a:off x="16331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49" y="622"/>
                    <a:pt x="110" y="622"/>
                  </a:cubicBezTo>
                  <a:cubicBezTo>
                    <a:pt x="170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2"/>
            <p:cNvSpPr/>
            <p:nvPr/>
          </p:nvSpPr>
          <p:spPr>
            <a:xfrm>
              <a:off x="16451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3" y="438"/>
                  </a:lnTo>
                  <a:cubicBezTo>
                    <a:pt x="214" y="438"/>
                    <a:pt x="223" y="429"/>
                    <a:pt x="223" y="418"/>
                  </a:cubicBezTo>
                  <a:lnTo>
                    <a:pt x="223" y="20"/>
                  </a:lnTo>
                  <a:cubicBezTo>
                    <a:pt x="223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42"/>
            <p:cNvSpPr/>
            <p:nvPr/>
          </p:nvSpPr>
          <p:spPr>
            <a:xfrm>
              <a:off x="16572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42"/>
            <p:cNvSpPr/>
            <p:nvPr/>
          </p:nvSpPr>
          <p:spPr>
            <a:xfrm>
              <a:off x="16693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2"/>
            <p:cNvSpPr/>
            <p:nvPr/>
          </p:nvSpPr>
          <p:spPr>
            <a:xfrm>
              <a:off x="1681400" y="3911150"/>
              <a:ext cx="5500" cy="15575"/>
            </a:xfrm>
            <a:custGeom>
              <a:avLst/>
              <a:gdLst/>
              <a:ahLst/>
              <a:cxnLst/>
              <a:rect l="l" t="t" r="r" b="b"/>
              <a:pathLst>
                <a:path w="220" h="623" extrusionOk="0">
                  <a:moveTo>
                    <a:pt x="110" y="0"/>
                  </a:moveTo>
                  <a:cubicBezTo>
                    <a:pt x="51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2"/>
            <p:cNvSpPr/>
            <p:nvPr/>
          </p:nvSpPr>
          <p:spPr>
            <a:xfrm>
              <a:off x="16934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42"/>
            <p:cNvSpPr/>
            <p:nvPr/>
          </p:nvSpPr>
          <p:spPr>
            <a:xfrm>
              <a:off x="1705575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42"/>
            <p:cNvSpPr/>
            <p:nvPr/>
          </p:nvSpPr>
          <p:spPr>
            <a:xfrm>
              <a:off x="17176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2"/>
            <p:cNvSpPr/>
            <p:nvPr/>
          </p:nvSpPr>
          <p:spPr>
            <a:xfrm>
              <a:off x="1633150" y="3891700"/>
              <a:ext cx="5525" cy="53750"/>
            </a:xfrm>
            <a:custGeom>
              <a:avLst/>
              <a:gdLst/>
              <a:ahLst/>
              <a:cxnLst/>
              <a:rect l="l" t="t" r="r" b="b"/>
              <a:pathLst>
                <a:path w="221" h="2150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2040"/>
                  </a:lnTo>
                  <a:cubicBezTo>
                    <a:pt x="0" y="2101"/>
                    <a:pt x="49" y="2150"/>
                    <a:pt x="110" y="2150"/>
                  </a:cubicBezTo>
                  <a:cubicBezTo>
                    <a:pt x="170" y="2150"/>
                    <a:pt x="220" y="2101"/>
                    <a:pt x="220" y="2040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2"/>
            <p:cNvSpPr/>
            <p:nvPr/>
          </p:nvSpPr>
          <p:spPr>
            <a:xfrm>
              <a:off x="1360575" y="3815925"/>
              <a:ext cx="49625" cy="19475"/>
            </a:xfrm>
            <a:custGeom>
              <a:avLst/>
              <a:gdLst/>
              <a:ahLst/>
              <a:cxnLst/>
              <a:rect l="l" t="t" r="r" b="b"/>
              <a:pathLst>
                <a:path w="1985" h="779" extrusionOk="0">
                  <a:moveTo>
                    <a:pt x="40" y="0"/>
                  </a:moveTo>
                  <a:cubicBezTo>
                    <a:pt x="18" y="0"/>
                    <a:pt x="0" y="18"/>
                    <a:pt x="0" y="42"/>
                  </a:cubicBezTo>
                  <a:lnTo>
                    <a:pt x="0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18"/>
                    <a:pt x="1965" y="0"/>
                    <a:pt x="1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2"/>
            <p:cNvSpPr/>
            <p:nvPr/>
          </p:nvSpPr>
          <p:spPr>
            <a:xfrm>
              <a:off x="1365575" y="3820900"/>
              <a:ext cx="37375" cy="6850"/>
            </a:xfrm>
            <a:custGeom>
              <a:avLst/>
              <a:gdLst/>
              <a:ahLst/>
              <a:cxnLst/>
              <a:rect l="l" t="t" r="r" b="b"/>
              <a:pathLst>
                <a:path w="1495" h="274" extrusionOk="0">
                  <a:moveTo>
                    <a:pt x="532" y="0"/>
                  </a:moveTo>
                  <a:cubicBezTo>
                    <a:pt x="356" y="0"/>
                    <a:pt x="180" y="2"/>
                    <a:pt x="5" y="4"/>
                  </a:cubicBezTo>
                  <a:cubicBezTo>
                    <a:pt x="2" y="4"/>
                    <a:pt x="0" y="6"/>
                    <a:pt x="0" y="8"/>
                  </a:cubicBezTo>
                  <a:lnTo>
                    <a:pt x="5" y="274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2"/>
                    <a:pt x="503" y="15"/>
                    <a:pt x="750" y="15"/>
                  </a:cubicBezTo>
                  <a:cubicBezTo>
                    <a:pt x="998" y="15"/>
                    <a:pt x="1246" y="12"/>
                    <a:pt x="1495" y="8"/>
                  </a:cubicBezTo>
                  <a:cubicBezTo>
                    <a:pt x="1249" y="4"/>
                    <a:pt x="998" y="1"/>
                    <a:pt x="750" y="1"/>
                  </a:cubicBezTo>
                  <a:cubicBezTo>
                    <a:pt x="677" y="1"/>
                    <a:pt x="604" y="0"/>
                    <a:pt x="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2"/>
            <p:cNvSpPr/>
            <p:nvPr/>
          </p:nvSpPr>
          <p:spPr>
            <a:xfrm>
              <a:off x="1417425" y="3814650"/>
              <a:ext cx="49650" cy="19550"/>
            </a:xfrm>
            <a:custGeom>
              <a:avLst/>
              <a:gdLst/>
              <a:ahLst/>
              <a:cxnLst/>
              <a:rect l="l" t="t" r="r" b="b"/>
              <a:pathLst>
                <a:path w="1986" h="782" extrusionOk="0">
                  <a:moveTo>
                    <a:pt x="43" y="1"/>
                  </a:moveTo>
                  <a:cubicBezTo>
                    <a:pt x="21" y="1"/>
                    <a:pt x="1" y="21"/>
                    <a:pt x="1" y="43"/>
                  </a:cubicBezTo>
                  <a:lnTo>
                    <a:pt x="1" y="781"/>
                  </a:lnTo>
                  <a:lnTo>
                    <a:pt x="1986" y="781"/>
                  </a:lnTo>
                  <a:lnTo>
                    <a:pt x="1986" y="43"/>
                  </a:lnTo>
                  <a:cubicBezTo>
                    <a:pt x="1986" y="21"/>
                    <a:pt x="1968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42"/>
            <p:cNvSpPr/>
            <p:nvPr/>
          </p:nvSpPr>
          <p:spPr>
            <a:xfrm>
              <a:off x="1422550" y="3819700"/>
              <a:ext cx="37325" cy="6850"/>
            </a:xfrm>
            <a:custGeom>
              <a:avLst/>
              <a:gdLst/>
              <a:ahLst/>
              <a:cxnLst/>
              <a:rect l="l" t="t" r="r" b="b"/>
              <a:pathLst>
                <a:path w="1493" h="274" extrusionOk="0">
                  <a:moveTo>
                    <a:pt x="530" y="0"/>
                  </a:moveTo>
                  <a:cubicBezTo>
                    <a:pt x="355" y="0"/>
                    <a:pt x="180" y="2"/>
                    <a:pt x="5" y="3"/>
                  </a:cubicBezTo>
                  <a:cubicBezTo>
                    <a:pt x="0" y="3"/>
                    <a:pt x="0" y="5"/>
                    <a:pt x="0" y="8"/>
                  </a:cubicBezTo>
                  <a:lnTo>
                    <a:pt x="5" y="274"/>
                  </a:lnTo>
                  <a:lnTo>
                    <a:pt x="7" y="12"/>
                  </a:lnTo>
                  <a:lnTo>
                    <a:pt x="7" y="12"/>
                  </a:lnTo>
                  <a:cubicBezTo>
                    <a:pt x="255" y="14"/>
                    <a:pt x="500" y="14"/>
                    <a:pt x="748" y="14"/>
                  </a:cubicBezTo>
                  <a:cubicBezTo>
                    <a:pt x="996" y="14"/>
                    <a:pt x="1247" y="12"/>
                    <a:pt x="1493" y="8"/>
                  </a:cubicBezTo>
                  <a:cubicBezTo>
                    <a:pt x="1244" y="3"/>
                    <a:pt x="996" y="1"/>
                    <a:pt x="748" y="1"/>
                  </a:cubicBezTo>
                  <a:cubicBezTo>
                    <a:pt x="675" y="0"/>
                    <a:pt x="60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2"/>
            <p:cNvSpPr/>
            <p:nvPr/>
          </p:nvSpPr>
          <p:spPr>
            <a:xfrm>
              <a:off x="1474350" y="38134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5" y="0"/>
                  </a:moveTo>
                  <a:cubicBezTo>
                    <a:pt x="21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2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2"/>
            <p:cNvSpPr/>
            <p:nvPr/>
          </p:nvSpPr>
          <p:spPr>
            <a:xfrm>
              <a:off x="1479475" y="3818450"/>
              <a:ext cx="37325" cy="6900"/>
            </a:xfrm>
            <a:custGeom>
              <a:avLst/>
              <a:gdLst/>
              <a:ahLst/>
              <a:cxnLst/>
              <a:rect l="l" t="t" r="r" b="b"/>
              <a:pathLst>
                <a:path w="1493" h="276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9"/>
                  </a:cubicBezTo>
                  <a:lnTo>
                    <a:pt x="5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6"/>
                    <a:pt x="1246" y="14"/>
                    <a:pt x="1493" y="9"/>
                  </a:cubicBezTo>
                  <a:cubicBezTo>
                    <a:pt x="1244" y="5"/>
                    <a:pt x="996" y="3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2"/>
            <p:cNvSpPr/>
            <p:nvPr/>
          </p:nvSpPr>
          <p:spPr>
            <a:xfrm>
              <a:off x="1531325" y="38122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0"/>
                  </a:moveTo>
                  <a:cubicBezTo>
                    <a:pt x="19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6" y="778"/>
                  </a:lnTo>
                  <a:lnTo>
                    <a:pt x="1986" y="42"/>
                  </a:lnTo>
                  <a:cubicBezTo>
                    <a:pt x="1986" y="20"/>
                    <a:pt x="1966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42"/>
            <p:cNvSpPr/>
            <p:nvPr/>
          </p:nvSpPr>
          <p:spPr>
            <a:xfrm>
              <a:off x="1536400" y="3817250"/>
              <a:ext cx="37375" cy="6875"/>
            </a:xfrm>
            <a:custGeom>
              <a:avLst/>
              <a:gdLst/>
              <a:ahLst/>
              <a:cxnLst/>
              <a:rect l="l" t="t" r="r" b="b"/>
              <a:pathLst>
                <a:path w="1495" h="275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7"/>
                  </a:cubicBezTo>
                  <a:lnTo>
                    <a:pt x="5" y="275"/>
                  </a:lnTo>
                  <a:lnTo>
                    <a:pt x="9" y="11"/>
                  </a:lnTo>
                  <a:lnTo>
                    <a:pt x="9" y="11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3"/>
                    <a:pt x="1246" y="13"/>
                    <a:pt x="1495" y="7"/>
                  </a:cubicBezTo>
                  <a:cubicBezTo>
                    <a:pt x="1246" y="2"/>
                    <a:pt x="998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42"/>
            <p:cNvSpPr/>
            <p:nvPr/>
          </p:nvSpPr>
          <p:spPr>
            <a:xfrm>
              <a:off x="1588250" y="3811025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1"/>
                  </a:moveTo>
                  <a:cubicBezTo>
                    <a:pt x="21" y="1"/>
                    <a:pt x="1" y="18"/>
                    <a:pt x="1" y="43"/>
                  </a:cubicBezTo>
                  <a:lnTo>
                    <a:pt x="1" y="779"/>
                  </a:lnTo>
                  <a:lnTo>
                    <a:pt x="1985" y="779"/>
                  </a:lnTo>
                  <a:lnTo>
                    <a:pt x="1985" y="43"/>
                  </a:lnTo>
                  <a:cubicBezTo>
                    <a:pt x="1985" y="18"/>
                    <a:pt x="1966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2"/>
            <p:cNvSpPr/>
            <p:nvPr/>
          </p:nvSpPr>
          <p:spPr>
            <a:xfrm>
              <a:off x="1593325" y="3816025"/>
              <a:ext cx="37375" cy="6900"/>
            </a:xfrm>
            <a:custGeom>
              <a:avLst/>
              <a:gdLst/>
              <a:ahLst/>
              <a:cxnLst/>
              <a:rect l="l" t="t" r="r" b="b"/>
              <a:pathLst>
                <a:path w="1495" h="276" extrusionOk="0">
                  <a:moveTo>
                    <a:pt x="750" y="1"/>
                  </a:moveTo>
                  <a:cubicBezTo>
                    <a:pt x="501" y="1"/>
                    <a:pt x="253" y="1"/>
                    <a:pt x="4" y="3"/>
                  </a:cubicBezTo>
                  <a:cubicBezTo>
                    <a:pt x="2" y="3"/>
                    <a:pt x="0" y="5"/>
                    <a:pt x="0" y="7"/>
                  </a:cubicBezTo>
                  <a:lnTo>
                    <a:pt x="4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4"/>
                    <a:pt x="1246" y="12"/>
                    <a:pt x="1495" y="7"/>
                  </a:cubicBezTo>
                  <a:cubicBezTo>
                    <a:pt x="1246" y="3"/>
                    <a:pt x="998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2"/>
            <p:cNvSpPr/>
            <p:nvPr/>
          </p:nvSpPr>
          <p:spPr>
            <a:xfrm>
              <a:off x="1140900" y="3729550"/>
              <a:ext cx="716675" cy="110525"/>
            </a:xfrm>
            <a:custGeom>
              <a:avLst/>
              <a:gdLst/>
              <a:ahLst/>
              <a:cxnLst/>
              <a:rect l="l" t="t" r="r" b="b"/>
              <a:pathLst>
                <a:path w="28667" h="4421" extrusionOk="0">
                  <a:moveTo>
                    <a:pt x="1504" y="0"/>
                  </a:moveTo>
                  <a:cubicBezTo>
                    <a:pt x="1280" y="0"/>
                    <a:pt x="1084" y="163"/>
                    <a:pt x="1023" y="396"/>
                  </a:cubicBezTo>
                  <a:lnTo>
                    <a:pt x="1" y="4420"/>
                  </a:lnTo>
                  <a:lnTo>
                    <a:pt x="1499" y="4165"/>
                  </a:lnTo>
                  <a:lnTo>
                    <a:pt x="1583" y="1644"/>
                  </a:lnTo>
                  <a:cubicBezTo>
                    <a:pt x="1590" y="1493"/>
                    <a:pt x="1704" y="1372"/>
                    <a:pt x="1845" y="1372"/>
                  </a:cubicBezTo>
                  <a:lnTo>
                    <a:pt x="26822" y="1372"/>
                  </a:lnTo>
                  <a:cubicBezTo>
                    <a:pt x="26963" y="1372"/>
                    <a:pt x="27077" y="1493"/>
                    <a:pt x="27082" y="1644"/>
                  </a:cubicBezTo>
                  <a:lnTo>
                    <a:pt x="27167" y="4165"/>
                  </a:lnTo>
                  <a:lnTo>
                    <a:pt x="28666" y="4420"/>
                  </a:lnTo>
                  <a:lnTo>
                    <a:pt x="27642" y="396"/>
                  </a:lnTo>
                  <a:cubicBezTo>
                    <a:pt x="27583" y="163"/>
                    <a:pt x="27387" y="0"/>
                    <a:pt x="27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2"/>
            <p:cNvSpPr/>
            <p:nvPr/>
          </p:nvSpPr>
          <p:spPr>
            <a:xfrm>
              <a:off x="1155800" y="3739225"/>
              <a:ext cx="689025" cy="92550"/>
            </a:xfrm>
            <a:custGeom>
              <a:avLst/>
              <a:gdLst/>
              <a:ahLst/>
              <a:cxnLst/>
              <a:rect l="l" t="t" r="r" b="b"/>
              <a:pathLst>
                <a:path w="27561" h="3702" extrusionOk="0">
                  <a:moveTo>
                    <a:pt x="13747" y="0"/>
                  </a:moveTo>
                  <a:lnTo>
                    <a:pt x="875" y="9"/>
                  </a:lnTo>
                  <a:cubicBezTo>
                    <a:pt x="873" y="9"/>
                    <a:pt x="868" y="11"/>
                    <a:pt x="868" y="16"/>
                  </a:cubicBezTo>
                  <a:lnTo>
                    <a:pt x="0" y="3651"/>
                  </a:lnTo>
                  <a:lnTo>
                    <a:pt x="882" y="27"/>
                  </a:lnTo>
                  <a:lnTo>
                    <a:pt x="882" y="27"/>
                  </a:lnTo>
                  <a:lnTo>
                    <a:pt x="13747" y="35"/>
                  </a:lnTo>
                  <a:lnTo>
                    <a:pt x="26613" y="27"/>
                  </a:lnTo>
                  <a:lnTo>
                    <a:pt x="26613" y="27"/>
                  </a:lnTo>
                  <a:lnTo>
                    <a:pt x="27560" y="3701"/>
                  </a:lnTo>
                  <a:lnTo>
                    <a:pt x="26628" y="16"/>
                  </a:lnTo>
                  <a:cubicBezTo>
                    <a:pt x="26626" y="11"/>
                    <a:pt x="26624" y="9"/>
                    <a:pt x="26620" y="9"/>
                  </a:cubicBezTo>
                  <a:lnTo>
                    <a:pt x="137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2"/>
            <p:cNvSpPr/>
            <p:nvPr/>
          </p:nvSpPr>
          <p:spPr>
            <a:xfrm>
              <a:off x="1195575" y="3754000"/>
              <a:ext cx="614075" cy="525"/>
            </a:xfrm>
            <a:custGeom>
              <a:avLst/>
              <a:gdLst/>
              <a:ahLst/>
              <a:cxnLst/>
              <a:rect l="l" t="t" r="r" b="b"/>
              <a:pathLst>
                <a:path w="24563" h="21" extrusionOk="0">
                  <a:moveTo>
                    <a:pt x="12282" y="0"/>
                  </a:moveTo>
                  <a:lnTo>
                    <a:pt x="0" y="11"/>
                  </a:lnTo>
                  <a:lnTo>
                    <a:pt x="12282" y="20"/>
                  </a:lnTo>
                  <a:lnTo>
                    <a:pt x="24563" y="11"/>
                  </a:lnTo>
                  <a:lnTo>
                    <a:pt x="122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42"/>
            <p:cNvSpPr/>
            <p:nvPr/>
          </p:nvSpPr>
          <p:spPr>
            <a:xfrm>
              <a:off x="1172050" y="3771700"/>
              <a:ext cx="5025" cy="56050"/>
            </a:xfrm>
            <a:custGeom>
              <a:avLst/>
              <a:gdLst/>
              <a:ahLst/>
              <a:cxnLst/>
              <a:rect l="l" t="t" r="r" b="b"/>
              <a:pathLst>
                <a:path w="201" h="2242" extrusionOk="0">
                  <a:moveTo>
                    <a:pt x="201" y="0"/>
                  </a:moveTo>
                  <a:lnTo>
                    <a:pt x="170" y="281"/>
                  </a:lnTo>
                  <a:lnTo>
                    <a:pt x="144" y="561"/>
                  </a:lnTo>
                  <a:lnTo>
                    <a:pt x="91" y="1121"/>
                  </a:lnTo>
                  <a:lnTo>
                    <a:pt x="42" y="1681"/>
                  </a:lnTo>
                  <a:lnTo>
                    <a:pt x="21" y="1963"/>
                  </a:lnTo>
                  <a:lnTo>
                    <a:pt x="1" y="2242"/>
                  </a:lnTo>
                  <a:lnTo>
                    <a:pt x="1" y="2242"/>
                  </a:lnTo>
                  <a:lnTo>
                    <a:pt x="29" y="1963"/>
                  </a:lnTo>
                  <a:lnTo>
                    <a:pt x="58" y="1681"/>
                  </a:lnTo>
                  <a:lnTo>
                    <a:pt x="108" y="1123"/>
                  </a:lnTo>
                  <a:lnTo>
                    <a:pt x="157" y="563"/>
                  </a:lnTo>
                  <a:lnTo>
                    <a:pt x="179" y="28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2"/>
            <p:cNvSpPr/>
            <p:nvPr/>
          </p:nvSpPr>
          <p:spPr>
            <a:xfrm>
              <a:off x="1821400" y="3769500"/>
              <a:ext cx="5400" cy="61000"/>
            </a:xfrm>
            <a:custGeom>
              <a:avLst/>
              <a:gdLst/>
              <a:ahLst/>
              <a:cxnLst/>
              <a:rect l="l" t="t" r="r" b="b"/>
              <a:pathLst>
                <a:path w="216" h="2440" extrusionOk="0">
                  <a:moveTo>
                    <a:pt x="0" y="0"/>
                  </a:moveTo>
                  <a:lnTo>
                    <a:pt x="22" y="306"/>
                  </a:lnTo>
                  <a:lnTo>
                    <a:pt x="48" y="611"/>
                  </a:lnTo>
                  <a:lnTo>
                    <a:pt x="99" y="1220"/>
                  </a:lnTo>
                  <a:lnTo>
                    <a:pt x="156" y="1831"/>
                  </a:lnTo>
                  <a:lnTo>
                    <a:pt x="185" y="2136"/>
                  </a:lnTo>
                  <a:lnTo>
                    <a:pt x="215" y="2440"/>
                  </a:lnTo>
                  <a:lnTo>
                    <a:pt x="193" y="2134"/>
                  </a:lnTo>
                  <a:lnTo>
                    <a:pt x="169" y="1829"/>
                  </a:lnTo>
                  <a:lnTo>
                    <a:pt x="117" y="1220"/>
                  </a:lnTo>
                  <a:lnTo>
                    <a:pt x="62" y="609"/>
                  </a:lnTo>
                  <a:lnTo>
                    <a:pt x="33" y="3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0" name="Google Shape;6800;p42"/>
          <p:cNvSpPr/>
          <p:nvPr/>
        </p:nvSpPr>
        <p:spPr>
          <a:xfrm rot="245393">
            <a:off x="5284773" y="3188558"/>
            <a:ext cx="2036155" cy="463691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01" name="Google Shape;6801;p42"/>
          <p:cNvSpPr txBox="1">
            <a:spLocks noGrp="1"/>
          </p:cNvSpPr>
          <p:nvPr>
            <p:ph type="title"/>
          </p:nvPr>
        </p:nvSpPr>
        <p:spPr>
          <a:xfrm>
            <a:off x="4590532" y="2582967"/>
            <a:ext cx="3338400" cy="16972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APPLICATIVO</a:t>
            </a:r>
            <a:endParaRPr dirty="0"/>
          </a:p>
        </p:txBody>
      </p:sp>
      <p:sp>
        <p:nvSpPr>
          <p:cNvPr id="6802" name="Google Shape;6802;p42"/>
          <p:cNvSpPr txBox="1">
            <a:spLocks noGrp="1"/>
          </p:cNvSpPr>
          <p:nvPr>
            <p:ph type="title" idx="2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8178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10" name="Google Shape;6110;p36"/>
          <p:cNvGrpSpPr/>
          <p:nvPr/>
        </p:nvGrpSpPr>
        <p:grpSpPr>
          <a:xfrm>
            <a:off x="3517242" y="1835769"/>
            <a:ext cx="2124185" cy="1774330"/>
            <a:chOff x="4197638" y="2838275"/>
            <a:chExt cx="807000" cy="674086"/>
          </a:xfrm>
        </p:grpSpPr>
        <p:sp>
          <p:nvSpPr>
            <p:cNvPr id="6111" name="Google Shape;6111;p36"/>
            <p:cNvSpPr/>
            <p:nvPr/>
          </p:nvSpPr>
          <p:spPr>
            <a:xfrm>
              <a:off x="4302500" y="2911100"/>
              <a:ext cx="586500" cy="583700"/>
            </a:xfrm>
            <a:custGeom>
              <a:avLst/>
              <a:gdLst/>
              <a:ahLst/>
              <a:cxnLst/>
              <a:rect l="l" t="t" r="r" b="b"/>
              <a:pathLst>
                <a:path w="23460" h="23348" extrusionOk="0">
                  <a:moveTo>
                    <a:pt x="11726" y="10866"/>
                  </a:moveTo>
                  <a:cubicBezTo>
                    <a:pt x="12140" y="10866"/>
                    <a:pt x="12538" y="11187"/>
                    <a:pt x="12539" y="11673"/>
                  </a:cubicBezTo>
                  <a:cubicBezTo>
                    <a:pt x="12539" y="12119"/>
                    <a:pt x="12177" y="12482"/>
                    <a:pt x="11730" y="12482"/>
                  </a:cubicBezTo>
                  <a:cubicBezTo>
                    <a:pt x="11012" y="12479"/>
                    <a:pt x="10653" y="11611"/>
                    <a:pt x="11161" y="11104"/>
                  </a:cubicBezTo>
                  <a:cubicBezTo>
                    <a:pt x="11325" y="10939"/>
                    <a:pt x="11528" y="10866"/>
                    <a:pt x="11726" y="10866"/>
                  </a:cubicBezTo>
                  <a:close/>
                  <a:moveTo>
                    <a:pt x="11729" y="1"/>
                  </a:moveTo>
                  <a:cubicBezTo>
                    <a:pt x="11725" y="1"/>
                    <a:pt x="11721" y="1"/>
                    <a:pt x="11717" y="1"/>
                  </a:cubicBezTo>
                  <a:cubicBezTo>
                    <a:pt x="5243" y="7"/>
                    <a:pt x="1" y="5240"/>
                    <a:pt x="7" y="11686"/>
                  </a:cubicBezTo>
                  <a:cubicBezTo>
                    <a:pt x="14" y="18128"/>
                    <a:pt x="5262" y="23347"/>
                    <a:pt x="11731" y="23347"/>
                  </a:cubicBezTo>
                  <a:cubicBezTo>
                    <a:pt x="11735" y="23347"/>
                    <a:pt x="11739" y="23347"/>
                    <a:pt x="11744" y="23347"/>
                  </a:cubicBezTo>
                  <a:cubicBezTo>
                    <a:pt x="18216" y="23341"/>
                    <a:pt x="23460" y="18106"/>
                    <a:pt x="23451" y="11660"/>
                  </a:cubicBezTo>
                  <a:cubicBezTo>
                    <a:pt x="23444" y="5218"/>
                    <a:pt x="18198" y="1"/>
                    <a:pt x="11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36"/>
            <p:cNvSpPr/>
            <p:nvPr/>
          </p:nvSpPr>
          <p:spPr>
            <a:xfrm>
              <a:off x="4277675" y="2911100"/>
              <a:ext cx="636550" cy="587925"/>
            </a:xfrm>
            <a:custGeom>
              <a:avLst/>
              <a:gdLst/>
              <a:ahLst/>
              <a:cxnLst/>
              <a:rect l="l" t="t" r="r" b="b"/>
              <a:pathLst>
                <a:path w="25462" h="23517" extrusionOk="0">
                  <a:moveTo>
                    <a:pt x="12787" y="0"/>
                  </a:moveTo>
                  <a:cubicBezTo>
                    <a:pt x="12761" y="0"/>
                    <a:pt x="12736" y="0"/>
                    <a:pt x="12710" y="1"/>
                  </a:cubicBezTo>
                  <a:cubicBezTo>
                    <a:pt x="15813" y="3"/>
                    <a:pt x="18789" y="1236"/>
                    <a:pt x="20985" y="3429"/>
                  </a:cubicBezTo>
                  <a:cubicBezTo>
                    <a:pt x="24299" y="6763"/>
                    <a:pt x="25284" y="11765"/>
                    <a:pt x="23479" y="16108"/>
                  </a:cubicBezTo>
                  <a:cubicBezTo>
                    <a:pt x="21675" y="20449"/>
                    <a:pt x="17438" y="23281"/>
                    <a:pt x="12737" y="23286"/>
                  </a:cubicBezTo>
                  <a:cubicBezTo>
                    <a:pt x="12731" y="23286"/>
                    <a:pt x="12726" y="23286"/>
                    <a:pt x="12720" y="23286"/>
                  </a:cubicBezTo>
                  <a:cubicBezTo>
                    <a:pt x="8023" y="23286"/>
                    <a:pt x="3787" y="20465"/>
                    <a:pt x="1976" y="16132"/>
                  </a:cubicBezTo>
                  <a:cubicBezTo>
                    <a:pt x="161" y="11794"/>
                    <a:pt x="1134" y="6789"/>
                    <a:pt x="4442" y="3447"/>
                  </a:cubicBezTo>
                  <a:cubicBezTo>
                    <a:pt x="6633" y="1249"/>
                    <a:pt x="9607" y="9"/>
                    <a:pt x="12710" y="1"/>
                  </a:cubicBezTo>
                  <a:cubicBezTo>
                    <a:pt x="12701" y="1"/>
                    <a:pt x="12692" y="0"/>
                    <a:pt x="12683" y="0"/>
                  </a:cubicBezTo>
                  <a:cubicBezTo>
                    <a:pt x="7940" y="0"/>
                    <a:pt x="3661" y="2848"/>
                    <a:pt x="1831" y="7227"/>
                  </a:cubicBezTo>
                  <a:cubicBezTo>
                    <a:pt x="0" y="11611"/>
                    <a:pt x="989" y="16668"/>
                    <a:pt x="4337" y="20042"/>
                  </a:cubicBezTo>
                  <a:cubicBezTo>
                    <a:pt x="6563" y="22269"/>
                    <a:pt x="9582" y="23517"/>
                    <a:pt x="12728" y="23517"/>
                  </a:cubicBezTo>
                  <a:cubicBezTo>
                    <a:pt x="12731" y="23517"/>
                    <a:pt x="12734" y="23517"/>
                    <a:pt x="12737" y="23517"/>
                  </a:cubicBezTo>
                  <a:cubicBezTo>
                    <a:pt x="15886" y="23512"/>
                    <a:pt x="18906" y="22255"/>
                    <a:pt x="21128" y="20024"/>
                  </a:cubicBezTo>
                  <a:cubicBezTo>
                    <a:pt x="24479" y="16646"/>
                    <a:pt x="25462" y="11581"/>
                    <a:pt x="23618" y="7196"/>
                  </a:cubicBezTo>
                  <a:cubicBezTo>
                    <a:pt x="21784" y="2833"/>
                    <a:pt x="17512" y="0"/>
                    <a:pt x="12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36"/>
            <p:cNvSpPr/>
            <p:nvPr/>
          </p:nvSpPr>
          <p:spPr>
            <a:xfrm>
              <a:off x="4572675" y="3178400"/>
              <a:ext cx="46175" cy="44750"/>
            </a:xfrm>
            <a:custGeom>
              <a:avLst/>
              <a:gdLst/>
              <a:ahLst/>
              <a:cxnLst/>
              <a:rect l="l" t="t" r="r" b="b"/>
              <a:pathLst>
                <a:path w="1847" h="1790" extrusionOk="0">
                  <a:moveTo>
                    <a:pt x="923" y="0"/>
                  </a:moveTo>
                  <a:cubicBezTo>
                    <a:pt x="673" y="0"/>
                    <a:pt x="423" y="102"/>
                    <a:pt x="242" y="306"/>
                  </a:cubicBezTo>
                  <a:cubicBezTo>
                    <a:pt x="79" y="491"/>
                    <a:pt x="0" y="737"/>
                    <a:pt x="27" y="983"/>
                  </a:cubicBezTo>
                  <a:cubicBezTo>
                    <a:pt x="75" y="1442"/>
                    <a:pt x="462" y="1790"/>
                    <a:pt x="923" y="1790"/>
                  </a:cubicBezTo>
                  <a:cubicBezTo>
                    <a:pt x="710" y="1790"/>
                    <a:pt x="508" y="1697"/>
                    <a:pt x="367" y="1537"/>
                  </a:cubicBezTo>
                  <a:cubicBezTo>
                    <a:pt x="235" y="1383"/>
                    <a:pt x="174" y="1183"/>
                    <a:pt x="200" y="983"/>
                  </a:cubicBezTo>
                  <a:cubicBezTo>
                    <a:pt x="246" y="620"/>
                    <a:pt x="554" y="348"/>
                    <a:pt x="921" y="348"/>
                  </a:cubicBezTo>
                  <a:cubicBezTo>
                    <a:pt x="1286" y="348"/>
                    <a:pt x="1596" y="618"/>
                    <a:pt x="1644" y="981"/>
                  </a:cubicBezTo>
                  <a:cubicBezTo>
                    <a:pt x="1668" y="1181"/>
                    <a:pt x="1609" y="1381"/>
                    <a:pt x="1479" y="1535"/>
                  </a:cubicBezTo>
                  <a:cubicBezTo>
                    <a:pt x="1339" y="1695"/>
                    <a:pt x="1137" y="1787"/>
                    <a:pt x="923" y="1790"/>
                  </a:cubicBezTo>
                  <a:cubicBezTo>
                    <a:pt x="1385" y="1790"/>
                    <a:pt x="1774" y="1440"/>
                    <a:pt x="1822" y="981"/>
                  </a:cubicBezTo>
                  <a:cubicBezTo>
                    <a:pt x="1846" y="735"/>
                    <a:pt x="1767" y="489"/>
                    <a:pt x="1602" y="304"/>
                  </a:cubicBezTo>
                  <a:cubicBezTo>
                    <a:pt x="1422" y="101"/>
                    <a:pt x="1173" y="0"/>
                    <a:pt x="9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36"/>
            <p:cNvSpPr/>
            <p:nvPr/>
          </p:nvSpPr>
          <p:spPr>
            <a:xfrm>
              <a:off x="4484700" y="3092475"/>
              <a:ext cx="222125" cy="221000"/>
            </a:xfrm>
            <a:custGeom>
              <a:avLst/>
              <a:gdLst/>
              <a:ahLst/>
              <a:cxnLst/>
              <a:rect l="l" t="t" r="r" b="b"/>
              <a:pathLst>
                <a:path w="8885" h="8840" extrusionOk="0">
                  <a:moveTo>
                    <a:pt x="4438" y="3611"/>
                  </a:moveTo>
                  <a:cubicBezTo>
                    <a:pt x="4852" y="3611"/>
                    <a:pt x="5250" y="3932"/>
                    <a:pt x="5251" y="4418"/>
                  </a:cubicBezTo>
                  <a:cubicBezTo>
                    <a:pt x="5251" y="4864"/>
                    <a:pt x="4889" y="5227"/>
                    <a:pt x="4442" y="5227"/>
                  </a:cubicBezTo>
                  <a:cubicBezTo>
                    <a:pt x="3724" y="5224"/>
                    <a:pt x="3365" y="4356"/>
                    <a:pt x="3873" y="3849"/>
                  </a:cubicBezTo>
                  <a:cubicBezTo>
                    <a:pt x="4037" y="3684"/>
                    <a:pt x="4240" y="3611"/>
                    <a:pt x="4438" y="3611"/>
                  </a:cubicBezTo>
                  <a:close/>
                  <a:moveTo>
                    <a:pt x="4440" y="0"/>
                  </a:moveTo>
                  <a:cubicBezTo>
                    <a:pt x="4438" y="0"/>
                    <a:pt x="4437" y="0"/>
                    <a:pt x="4436" y="0"/>
                  </a:cubicBezTo>
                  <a:cubicBezTo>
                    <a:pt x="1985" y="3"/>
                    <a:pt x="1" y="1983"/>
                    <a:pt x="3" y="4422"/>
                  </a:cubicBezTo>
                  <a:cubicBezTo>
                    <a:pt x="5" y="6864"/>
                    <a:pt x="1994" y="8840"/>
                    <a:pt x="4449" y="8840"/>
                  </a:cubicBezTo>
                  <a:cubicBezTo>
                    <a:pt x="6902" y="8838"/>
                    <a:pt x="8884" y="6855"/>
                    <a:pt x="8882" y="4416"/>
                  </a:cubicBezTo>
                  <a:cubicBezTo>
                    <a:pt x="8880" y="1978"/>
                    <a:pt x="6888" y="0"/>
                    <a:pt x="4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36"/>
            <p:cNvSpPr/>
            <p:nvPr/>
          </p:nvSpPr>
          <p:spPr>
            <a:xfrm>
              <a:off x="4481725" y="3092475"/>
              <a:ext cx="238825" cy="225325"/>
            </a:xfrm>
            <a:custGeom>
              <a:avLst/>
              <a:gdLst/>
              <a:ahLst/>
              <a:cxnLst/>
              <a:rect l="l" t="t" r="r" b="b"/>
              <a:pathLst>
                <a:path w="9553" h="9013" extrusionOk="0">
                  <a:moveTo>
                    <a:pt x="4563" y="0"/>
                  </a:moveTo>
                  <a:cubicBezTo>
                    <a:pt x="4560" y="0"/>
                    <a:pt x="4558" y="0"/>
                    <a:pt x="4555" y="0"/>
                  </a:cubicBezTo>
                  <a:cubicBezTo>
                    <a:pt x="5137" y="3"/>
                    <a:pt x="5713" y="119"/>
                    <a:pt x="6251" y="341"/>
                  </a:cubicBezTo>
                  <a:cubicBezTo>
                    <a:pt x="8159" y="1137"/>
                    <a:pt x="9236" y="3170"/>
                    <a:pt x="8825" y="5194"/>
                  </a:cubicBezTo>
                  <a:cubicBezTo>
                    <a:pt x="8415" y="7214"/>
                    <a:pt x="6642" y="8662"/>
                    <a:pt x="4584" y="8662"/>
                  </a:cubicBezTo>
                  <a:cubicBezTo>
                    <a:pt x="4578" y="8662"/>
                    <a:pt x="4572" y="8662"/>
                    <a:pt x="4566" y="8662"/>
                  </a:cubicBezTo>
                  <a:cubicBezTo>
                    <a:pt x="4562" y="8662"/>
                    <a:pt x="4557" y="8662"/>
                    <a:pt x="4553" y="8662"/>
                  </a:cubicBezTo>
                  <a:cubicBezTo>
                    <a:pt x="2194" y="8662"/>
                    <a:pt x="267" y="6781"/>
                    <a:pt x="210" y="4424"/>
                  </a:cubicBezTo>
                  <a:cubicBezTo>
                    <a:pt x="172" y="2649"/>
                    <a:pt x="1223" y="1031"/>
                    <a:pt x="2860" y="345"/>
                  </a:cubicBezTo>
                  <a:cubicBezTo>
                    <a:pt x="3397" y="121"/>
                    <a:pt x="3972" y="3"/>
                    <a:pt x="4555" y="0"/>
                  </a:cubicBezTo>
                  <a:cubicBezTo>
                    <a:pt x="4553" y="0"/>
                    <a:pt x="4552" y="0"/>
                    <a:pt x="4551" y="0"/>
                  </a:cubicBezTo>
                  <a:cubicBezTo>
                    <a:pt x="2093" y="0"/>
                    <a:pt x="87" y="1967"/>
                    <a:pt x="34" y="4424"/>
                  </a:cubicBezTo>
                  <a:cubicBezTo>
                    <a:pt x="1" y="6268"/>
                    <a:pt x="1098" y="7947"/>
                    <a:pt x="2803" y="8660"/>
                  </a:cubicBezTo>
                  <a:cubicBezTo>
                    <a:pt x="3365" y="8895"/>
                    <a:pt x="3962" y="9013"/>
                    <a:pt x="4559" y="9013"/>
                  </a:cubicBezTo>
                  <a:cubicBezTo>
                    <a:pt x="5161" y="9013"/>
                    <a:pt x="5763" y="8893"/>
                    <a:pt x="6328" y="8655"/>
                  </a:cubicBezTo>
                  <a:cubicBezTo>
                    <a:pt x="6884" y="8420"/>
                    <a:pt x="7388" y="8077"/>
                    <a:pt x="7810" y="7646"/>
                  </a:cubicBezTo>
                  <a:cubicBezTo>
                    <a:pt x="9552" y="5864"/>
                    <a:pt x="9509" y="3003"/>
                    <a:pt x="7713" y="1273"/>
                  </a:cubicBezTo>
                  <a:cubicBezTo>
                    <a:pt x="6867" y="457"/>
                    <a:pt x="5738" y="0"/>
                    <a:pt x="45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36"/>
            <p:cNvSpPr/>
            <p:nvPr/>
          </p:nvSpPr>
          <p:spPr>
            <a:xfrm>
              <a:off x="4343325" y="2959225"/>
              <a:ext cx="493875" cy="488000"/>
            </a:xfrm>
            <a:custGeom>
              <a:avLst/>
              <a:gdLst/>
              <a:ahLst/>
              <a:cxnLst/>
              <a:rect l="l" t="t" r="r" b="b"/>
              <a:pathLst>
                <a:path w="19755" h="19520" extrusionOk="0">
                  <a:moveTo>
                    <a:pt x="19706" y="9619"/>
                  </a:moveTo>
                  <a:lnTo>
                    <a:pt x="19706" y="9619"/>
                  </a:lnTo>
                  <a:cubicBezTo>
                    <a:pt x="19706" y="9629"/>
                    <a:pt x="19706" y="9639"/>
                    <a:pt x="19706" y="9649"/>
                  </a:cubicBezTo>
                  <a:lnTo>
                    <a:pt x="19708" y="9651"/>
                  </a:lnTo>
                  <a:cubicBezTo>
                    <a:pt x="19708" y="9642"/>
                    <a:pt x="19707" y="9631"/>
                    <a:pt x="19706" y="9619"/>
                  </a:cubicBezTo>
                  <a:close/>
                  <a:moveTo>
                    <a:pt x="10036" y="0"/>
                  </a:moveTo>
                  <a:cubicBezTo>
                    <a:pt x="9308" y="0"/>
                    <a:pt x="8581" y="81"/>
                    <a:pt x="7867" y="240"/>
                  </a:cubicBezTo>
                  <a:cubicBezTo>
                    <a:pt x="6724" y="495"/>
                    <a:pt x="5636" y="957"/>
                    <a:pt x="4658" y="1603"/>
                  </a:cubicBezTo>
                  <a:cubicBezTo>
                    <a:pt x="2706" y="2893"/>
                    <a:pt x="1245" y="4904"/>
                    <a:pt x="636" y="7168"/>
                  </a:cubicBezTo>
                  <a:cubicBezTo>
                    <a:pt x="1" y="9458"/>
                    <a:pt x="236" y="11899"/>
                    <a:pt x="1295" y="14025"/>
                  </a:cubicBezTo>
                  <a:cubicBezTo>
                    <a:pt x="2333" y="16139"/>
                    <a:pt x="4159" y="17858"/>
                    <a:pt x="6352" y="18770"/>
                  </a:cubicBezTo>
                  <a:cubicBezTo>
                    <a:pt x="7447" y="19233"/>
                    <a:pt x="8634" y="19477"/>
                    <a:pt x="9818" y="19515"/>
                  </a:cubicBezTo>
                  <a:cubicBezTo>
                    <a:pt x="9925" y="19518"/>
                    <a:pt x="10032" y="19520"/>
                    <a:pt x="10139" y="19520"/>
                  </a:cubicBezTo>
                  <a:cubicBezTo>
                    <a:pt x="11224" y="19520"/>
                    <a:pt x="12302" y="19347"/>
                    <a:pt x="13332" y="19003"/>
                  </a:cubicBezTo>
                  <a:cubicBezTo>
                    <a:pt x="15623" y="18242"/>
                    <a:pt x="17552" y="16666"/>
                    <a:pt x="18759" y="14579"/>
                  </a:cubicBezTo>
                  <a:cubicBezTo>
                    <a:pt x="18866" y="14392"/>
                    <a:pt x="18937" y="14187"/>
                    <a:pt x="19020" y="13987"/>
                  </a:cubicBezTo>
                  <a:cubicBezTo>
                    <a:pt x="19097" y="13787"/>
                    <a:pt x="19187" y="13594"/>
                    <a:pt x="19249" y="13387"/>
                  </a:cubicBezTo>
                  <a:cubicBezTo>
                    <a:pt x="19365" y="12976"/>
                    <a:pt x="19506" y="12574"/>
                    <a:pt x="19565" y="12152"/>
                  </a:cubicBezTo>
                  <a:cubicBezTo>
                    <a:pt x="19748" y="11324"/>
                    <a:pt x="19754" y="10475"/>
                    <a:pt x="19724" y="9649"/>
                  </a:cubicBezTo>
                  <a:lnTo>
                    <a:pt x="19724" y="9649"/>
                  </a:lnTo>
                  <a:lnTo>
                    <a:pt x="19693" y="10308"/>
                  </a:lnTo>
                  <a:cubicBezTo>
                    <a:pt x="19684" y="10414"/>
                    <a:pt x="19684" y="10535"/>
                    <a:pt x="19669" y="10667"/>
                  </a:cubicBezTo>
                  <a:cubicBezTo>
                    <a:pt x="19649" y="10798"/>
                    <a:pt x="19629" y="10941"/>
                    <a:pt x="19605" y="11095"/>
                  </a:cubicBezTo>
                  <a:lnTo>
                    <a:pt x="19528" y="11592"/>
                  </a:lnTo>
                  <a:lnTo>
                    <a:pt x="19385" y="12146"/>
                  </a:lnTo>
                  <a:lnTo>
                    <a:pt x="19308" y="12445"/>
                  </a:lnTo>
                  <a:cubicBezTo>
                    <a:pt x="19282" y="12548"/>
                    <a:pt x="19238" y="12647"/>
                    <a:pt x="19201" y="12752"/>
                  </a:cubicBezTo>
                  <a:cubicBezTo>
                    <a:pt x="19124" y="12961"/>
                    <a:pt x="19047" y="13181"/>
                    <a:pt x="18959" y="13407"/>
                  </a:cubicBezTo>
                  <a:lnTo>
                    <a:pt x="18629" y="14088"/>
                  </a:lnTo>
                  <a:cubicBezTo>
                    <a:pt x="18570" y="14209"/>
                    <a:pt x="18506" y="14326"/>
                    <a:pt x="18434" y="14438"/>
                  </a:cubicBezTo>
                  <a:lnTo>
                    <a:pt x="18216" y="14792"/>
                  </a:lnTo>
                  <a:cubicBezTo>
                    <a:pt x="17535" y="15853"/>
                    <a:pt x="16653" y="16772"/>
                    <a:pt x="15623" y="17497"/>
                  </a:cubicBezTo>
                  <a:cubicBezTo>
                    <a:pt x="14497" y="18304"/>
                    <a:pt x="13069" y="18897"/>
                    <a:pt x="11493" y="19128"/>
                  </a:cubicBezTo>
                  <a:cubicBezTo>
                    <a:pt x="11102" y="19205"/>
                    <a:pt x="10697" y="19207"/>
                    <a:pt x="10291" y="19229"/>
                  </a:cubicBezTo>
                  <a:cubicBezTo>
                    <a:pt x="10234" y="19235"/>
                    <a:pt x="10176" y="19237"/>
                    <a:pt x="10119" y="19237"/>
                  </a:cubicBezTo>
                  <a:cubicBezTo>
                    <a:pt x="9972" y="19237"/>
                    <a:pt x="9824" y="19223"/>
                    <a:pt x="9675" y="19218"/>
                  </a:cubicBezTo>
                  <a:cubicBezTo>
                    <a:pt x="9469" y="19205"/>
                    <a:pt x="9260" y="19205"/>
                    <a:pt x="9053" y="19179"/>
                  </a:cubicBezTo>
                  <a:lnTo>
                    <a:pt x="8429" y="19086"/>
                  </a:lnTo>
                  <a:cubicBezTo>
                    <a:pt x="8326" y="19066"/>
                    <a:pt x="8218" y="19060"/>
                    <a:pt x="8117" y="19031"/>
                  </a:cubicBezTo>
                  <a:lnTo>
                    <a:pt x="7807" y="18954"/>
                  </a:lnTo>
                  <a:cubicBezTo>
                    <a:pt x="7601" y="18899"/>
                    <a:pt x="7390" y="18853"/>
                    <a:pt x="7185" y="18789"/>
                  </a:cubicBezTo>
                  <a:lnTo>
                    <a:pt x="6574" y="18568"/>
                  </a:lnTo>
                  <a:cubicBezTo>
                    <a:pt x="5772" y="18240"/>
                    <a:pt x="4979" y="17827"/>
                    <a:pt x="4278" y="17273"/>
                  </a:cubicBezTo>
                  <a:lnTo>
                    <a:pt x="4007" y="17071"/>
                  </a:lnTo>
                  <a:cubicBezTo>
                    <a:pt x="3922" y="17001"/>
                    <a:pt x="3840" y="16924"/>
                    <a:pt x="3757" y="16849"/>
                  </a:cubicBezTo>
                  <a:cubicBezTo>
                    <a:pt x="3590" y="16695"/>
                    <a:pt x="3418" y="16550"/>
                    <a:pt x="3258" y="16390"/>
                  </a:cubicBezTo>
                  <a:lnTo>
                    <a:pt x="2801" y="15888"/>
                  </a:lnTo>
                  <a:lnTo>
                    <a:pt x="2686" y="15763"/>
                  </a:lnTo>
                  <a:lnTo>
                    <a:pt x="2583" y="15631"/>
                  </a:lnTo>
                  <a:lnTo>
                    <a:pt x="2377" y="15357"/>
                  </a:lnTo>
                  <a:lnTo>
                    <a:pt x="2172" y="15082"/>
                  </a:lnTo>
                  <a:cubicBezTo>
                    <a:pt x="2102" y="14992"/>
                    <a:pt x="2049" y="14891"/>
                    <a:pt x="1988" y="14794"/>
                  </a:cubicBezTo>
                  <a:cubicBezTo>
                    <a:pt x="1869" y="14598"/>
                    <a:pt x="1746" y="14405"/>
                    <a:pt x="1632" y="14205"/>
                  </a:cubicBezTo>
                  <a:cubicBezTo>
                    <a:pt x="1434" y="13790"/>
                    <a:pt x="1216" y="13383"/>
                    <a:pt x="1073" y="12941"/>
                  </a:cubicBezTo>
                  <a:cubicBezTo>
                    <a:pt x="895" y="12513"/>
                    <a:pt x="803" y="12058"/>
                    <a:pt x="682" y="11609"/>
                  </a:cubicBezTo>
                  <a:lnTo>
                    <a:pt x="577" y="10924"/>
                  </a:lnTo>
                  <a:cubicBezTo>
                    <a:pt x="561" y="10809"/>
                    <a:pt x="535" y="10695"/>
                    <a:pt x="530" y="10579"/>
                  </a:cubicBezTo>
                  <a:lnTo>
                    <a:pt x="513" y="10231"/>
                  </a:lnTo>
                  <a:lnTo>
                    <a:pt x="495" y="9884"/>
                  </a:lnTo>
                  <a:cubicBezTo>
                    <a:pt x="484" y="9770"/>
                    <a:pt x="484" y="9653"/>
                    <a:pt x="491" y="9537"/>
                  </a:cubicBezTo>
                  <a:lnTo>
                    <a:pt x="526" y="8842"/>
                  </a:lnTo>
                  <a:cubicBezTo>
                    <a:pt x="528" y="8726"/>
                    <a:pt x="541" y="8612"/>
                    <a:pt x="563" y="8497"/>
                  </a:cubicBezTo>
                  <a:lnTo>
                    <a:pt x="616" y="8154"/>
                  </a:lnTo>
                  <a:lnTo>
                    <a:pt x="669" y="7809"/>
                  </a:lnTo>
                  <a:cubicBezTo>
                    <a:pt x="684" y="7695"/>
                    <a:pt x="722" y="7585"/>
                    <a:pt x="748" y="7473"/>
                  </a:cubicBezTo>
                  <a:cubicBezTo>
                    <a:pt x="807" y="7249"/>
                    <a:pt x="860" y="7023"/>
                    <a:pt x="924" y="6801"/>
                  </a:cubicBezTo>
                  <a:lnTo>
                    <a:pt x="1161" y="6150"/>
                  </a:lnTo>
                  <a:cubicBezTo>
                    <a:pt x="1234" y="5928"/>
                    <a:pt x="1346" y="5726"/>
                    <a:pt x="1443" y="5519"/>
                  </a:cubicBezTo>
                  <a:cubicBezTo>
                    <a:pt x="1546" y="5313"/>
                    <a:pt x="1636" y="5102"/>
                    <a:pt x="1763" y="4908"/>
                  </a:cubicBezTo>
                  <a:lnTo>
                    <a:pt x="2119" y="4322"/>
                  </a:lnTo>
                  <a:lnTo>
                    <a:pt x="2530" y="3774"/>
                  </a:lnTo>
                  <a:cubicBezTo>
                    <a:pt x="2660" y="3585"/>
                    <a:pt x="2816" y="3420"/>
                    <a:pt x="2972" y="3256"/>
                  </a:cubicBezTo>
                  <a:cubicBezTo>
                    <a:pt x="3126" y="3091"/>
                    <a:pt x="3269" y="2913"/>
                    <a:pt x="3442" y="2768"/>
                  </a:cubicBezTo>
                  <a:lnTo>
                    <a:pt x="3941" y="2315"/>
                  </a:lnTo>
                  <a:cubicBezTo>
                    <a:pt x="4115" y="2174"/>
                    <a:pt x="4300" y="2045"/>
                    <a:pt x="4475" y="1911"/>
                  </a:cubicBezTo>
                  <a:cubicBezTo>
                    <a:pt x="4566" y="1847"/>
                    <a:pt x="4653" y="1777"/>
                    <a:pt x="4746" y="1715"/>
                  </a:cubicBezTo>
                  <a:lnTo>
                    <a:pt x="5031" y="1541"/>
                  </a:lnTo>
                  <a:cubicBezTo>
                    <a:pt x="5223" y="1432"/>
                    <a:pt x="5405" y="1304"/>
                    <a:pt x="5603" y="1207"/>
                  </a:cubicBezTo>
                  <a:lnTo>
                    <a:pt x="6194" y="924"/>
                  </a:lnTo>
                  <a:lnTo>
                    <a:pt x="6341" y="854"/>
                  </a:lnTo>
                  <a:lnTo>
                    <a:pt x="6495" y="796"/>
                  </a:lnTo>
                  <a:lnTo>
                    <a:pt x="6801" y="684"/>
                  </a:lnTo>
                  <a:cubicBezTo>
                    <a:pt x="7203" y="519"/>
                    <a:pt x="7623" y="427"/>
                    <a:pt x="8034" y="322"/>
                  </a:cubicBezTo>
                  <a:cubicBezTo>
                    <a:pt x="8137" y="293"/>
                    <a:pt x="8240" y="273"/>
                    <a:pt x="8346" y="260"/>
                  </a:cubicBezTo>
                  <a:lnTo>
                    <a:pt x="8658" y="214"/>
                  </a:lnTo>
                  <a:cubicBezTo>
                    <a:pt x="8867" y="185"/>
                    <a:pt x="9073" y="137"/>
                    <a:pt x="9280" y="137"/>
                  </a:cubicBezTo>
                  <a:cubicBezTo>
                    <a:pt x="9568" y="122"/>
                    <a:pt x="9855" y="100"/>
                    <a:pt x="10139" y="100"/>
                  </a:cubicBezTo>
                  <a:cubicBezTo>
                    <a:pt x="10264" y="100"/>
                    <a:pt x="10389" y="104"/>
                    <a:pt x="10513" y="115"/>
                  </a:cubicBezTo>
                  <a:cubicBezTo>
                    <a:pt x="10715" y="128"/>
                    <a:pt x="10917" y="133"/>
                    <a:pt x="11117" y="150"/>
                  </a:cubicBezTo>
                  <a:lnTo>
                    <a:pt x="11706" y="240"/>
                  </a:lnTo>
                  <a:lnTo>
                    <a:pt x="11998" y="284"/>
                  </a:lnTo>
                  <a:cubicBezTo>
                    <a:pt x="12095" y="304"/>
                    <a:pt x="12190" y="330"/>
                    <a:pt x="12284" y="355"/>
                  </a:cubicBezTo>
                  <a:lnTo>
                    <a:pt x="12847" y="497"/>
                  </a:lnTo>
                  <a:cubicBezTo>
                    <a:pt x="13031" y="546"/>
                    <a:pt x="13207" y="623"/>
                    <a:pt x="13385" y="684"/>
                  </a:cubicBezTo>
                  <a:cubicBezTo>
                    <a:pt x="13561" y="752"/>
                    <a:pt x="13743" y="805"/>
                    <a:pt x="13910" y="884"/>
                  </a:cubicBezTo>
                  <a:lnTo>
                    <a:pt x="14407" y="1122"/>
                  </a:lnTo>
                  <a:lnTo>
                    <a:pt x="14653" y="1240"/>
                  </a:lnTo>
                  <a:cubicBezTo>
                    <a:pt x="14732" y="1284"/>
                    <a:pt x="14807" y="1333"/>
                    <a:pt x="14884" y="1377"/>
                  </a:cubicBezTo>
                  <a:cubicBezTo>
                    <a:pt x="16023" y="2034"/>
                    <a:pt x="17014" y="2913"/>
                    <a:pt x="17801" y="3963"/>
                  </a:cubicBezTo>
                  <a:cubicBezTo>
                    <a:pt x="18502" y="4911"/>
                    <a:pt x="18954" y="5862"/>
                    <a:pt x="19225" y="6691"/>
                  </a:cubicBezTo>
                  <a:cubicBezTo>
                    <a:pt x="19264" y="6790"/>
                    <a:pt x="19295" y="6893"/>
                    <a:pt x="19317" y="6996"/>
                  </a:cubicBezTo>
                  <a:cubicBezTo>
                    <a:pt x="19343" y="7097"/>
                    <a:pt x="19370" y="7194"/>
                    <a:pt x="19394" y="7291"/>
                  </a:cubicBezTo>
                  <a:cubicBezTo>
                    <a:pt x="19440" y="7482"/>
                    <a:pt x="19502" y="7660"/>
                    <a:pt x="19524" y="7834"/>
                  </a:cubicBezTo>
                  <a:cubicBezTo>
                    <a:pt x="19574" y="8179"/>
                    <a:pt x="19629" y="8478"/>
                    <a:pt x="19658" y="8733"/>
                  </a:cubicBezTo>
                  <a:cubicBezTo>
                    <a:pt x="19682" y="9194"/>
                    <a:pt x="19698" y="9497"/>
                    <a:pt x="19706" y="9619"/>
                  </a:cubicBezTo>
                  <a:lnTo>
                    <a:pt x="19706" y="9619"/>
                  </a:lnTo>
                  <a:cubicBezTo>
                    <a:pt x="19703" y="7300"/>
                    <a:pt x="18862" y="5061"/>
                    <a:pt x="17339" y="3313"/>
                  </a:cubicBezTo>
                  <a:cubicBezTo>
                    <a:pt x="16576" y="2438"/>
                    <a:pt x="15662" y="1706"/>
                    <a:pt x="14642" y="1150"/>
                  </a:cubicBezTo>
                  <a:cubicBezTo>
                    <a:pt x="13625" y="592"/>
                    <a:pt x="12493" y="238"/>
                    <a:pt x="11339" y="86"/>
                  </a:cubicBezTo>
                  <a:cubicBezTo>
                    <a:pt x="10906" y="29"/>
                    <a:pt x="10471" y="0"/>
                    <a:pt x="10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36"/>
            <p:cNvSpPr/>
            <p:nvPr/>
          </p:nvSpPr>
          <p:spPr>
            <a:xfrm>
              <a:off x="4376750" y="2991800"/>
              <a:ext cx="428025" cy="423100"/>
            </a:xfrm>
            <a:custGeom>
              <a:avLst/>
              <a:gdLst/>
              <a:ahLst/>
              <a:cxnLst/>
              <a:rect l="l" t="t" r="r" b="b"/>
              <a:pathLst>
                <a:path w="17121" h="16924" extrusionOk="0">
                  <a:moveTo>
                    <a:pt x="8706" y="0"/>
                  </a:moveTo>
                  <a:cubicBezTo>
                    <a:pt x="8073" y="0"/>
                    <a:pt x="7441" y="70"/>
                    <a:pt x="6820" y="208"/>
                  </a:cubicBezTo>
                  <a:cubicBezTo>
                    <a:pt x="5829" y="427"/>
                    <a:pt x="4886" y="830"/>
                    <a:pt x="4040" y="1388"/>
                  </a:cubicBezTo>
                  <a:cubicBezTo>
                    <a:pt x="2345" y="2507"/>
                    <a:pt x="1077" y="4249"/>
                    <a:pt x="549" y="6212"/>
                  </a:cubicBezTo>
                  <a:cubicBezTo>
                    <a:pt x="0" y="8197"/>
                    <a:pt x="202" y="10313"/>
                    <a:pt x="1119" y="12155"/>
                  </a:cubicBezTo>
                  <a:cubicBezTo>
                    <a:pt x="2018" y="13990"/>
                    <a:pt x="3602" y="15482"/>
                    <a:pt x="5505" y="16273"/>
                  </a:cubicBezTo>
                  <a:cubicBezTo>
                    <a:pt x="6453" y="16676"/>
                    <a:pt x="7481" y="16887"/>
                    <a:pt x="8510" y="16919"/>
                  </a:cubicBezTo>
                  <a:cubicBezTo>
                    <a:pt x="8603" y="16922"/>
                    <a:pt x="8697" y="16924"/>
                    <a:pt x="8791" y="16924"/>
                  </a:cubicBezTo>
                  <a:cubicBezTo>
                    <a:pt x="9731" y="16924"/>
                    <a:pt x="10667" y="16773"/>
                    <a:pt x="11560" y="16476"/>
                  </a:cubicBezTo>
                  <a:cubicBezTo>
                    <a:pt x="13547" y="15816"/>
                    <a:pt x="15222" y="14451"/>
                    <a:pt x="16270" y="12638"/>
                  </a:cubicBezTo>
                  <a:cubicBezTo>
                    <a:pt x="16360" y="12476"/>
                    <a:pt x="16424" y="12298"/>
                    <a:pt x="16494" y="12126"/>
                  </a:cubicBezTo>
                  <a:cubicBezTo>
                    <a:pt x="16560" y="11953"/>
                    <a:pt x="16639" y="11783"/>
                    <a:pt x="16692" y="11605"/>
                  </a:cubicBezTo>
                  <a:cubicBezTo>
                    <a:pt x="16791" y="11249"/>
                    <a:pt x="16912" y="10900"/>
                    <a:pt x="16962" y="10535"/>
                  </a:cubicBezTo>
                  <a:cubicBezTo>
                    <a:pt x="17118" y="9816"/>
                    <a:pt x="17121" y="9080"/>
                    <a:pt x="17094" y="8364"/>
                  </a:cubicBezTo>
                  <a:lnTo>
                    <a:pt x="17094" y="8364"/>
                  </a:lnTo>
                  <a:cubicBezTo>
                    <a:pt x="17094" y="8364"/>
                    <a:pt x="17086" y="8562"/>
                    <a:pt x="17066" y="8935"/>
                  </a:cubicBezTo>
                  <a:cubicBezTo>
                    <a:pt x="17061" y="9027"/>
                    <a:pt x="17059" y="9133"/>
                    <a:pt x="17048" y="9247"/>
                  </a:cubicBezTo>
                  <a:cubicBezTo>
                    <a:pt x="17031" y="9359"/>
                    <a:pt x="17013" y="9482"/>
                    <a:pt x="16991" y="9616"/>
                  </a:cubicBezTo>
                  <a:cubicBezTo>
                    <a:pt x="16971" y="9750"/>
                    <a:pt x="16947" y="9893"/>
                    <a:pt x="16925" y="10047"/>
                  </a:cubicBezTo>
                  <a:lnTo>
                    <a:pt x="16800" y="10526"/>
                  </a:lnTo>
                  <a:cubicBezTo>
                    <a:pt x="16780" y="10610"/>
                    <a:pt x="16756" y="10698"/>
                    <a:pt x="16734" y="10785"/>
                  </a:cubicBezTo>
                  <a:cubicBezTo>
                    <a:pt x="16712" y="10876"/>
                    <a:pt x="16672" y="10961"/>
                    <a:pt x="16642" y="11051"/>
                  </a:cubicBezTo>
                  <a:cubicBezTo>
                    <a:pt x="16573" y="11234"/>
                    <a:pt x="16508" y="11423"/>
                    <a:pt x="16431" y="11618"/>
                  </a:cubicBezTo>
                  <a:lnTo>
                    <a:pt x="16145" y="12210"/>
                  </a:lnTo>
                  <a:cubicBezTo>
                    <a:pt x="16097" y="12315"/>
                    <a:pt x="16039" y="12416"/>
                    <a:pt x="15976" y="12513"/>
                  </a:cubicBezTo>
                  <a:lnTo>
                    <a:pt x="15789" y="12818"/>
                  </a:lnTo>
                  <a:cubicBezTo>
                    <a:pt x="15198" y="13739"/>
                    <a:pt x="14435" y="14535"/>
                    <a:pt x="13541" y="15163"/>
                  </a:cubicBezTo>
                  <a:cubicBezTo>
                    <a:pt x="12567" y="15865"/>
                    <a:pt x="11330" y="16377"/>
                    <a:pt x="9965" y="16577"/>
                  </a:cubicBezTo>
                  <a:cubicBezTo>
                    <a:pt x="9624" y="16643"/>
                    <a:pt x="9275" y="16643"/>
                    <a:pt x="8921" y="16665"/>
                  </a:cubicBezTo>
                  <a:cubicBezTo>
                    <a:pt x="8873" y="16669"/>
                    <a:pt x="8824" y="16671"/>
                    <a:pt x="8775" y="16671"/>
                  </a:cubicBezTo>
                  <a:cubicBezTo>
                    <a:pt x="8647" y="16671"/>
                    <a:pt x="8517" y="16658"/>
                    <a:pt x="8387" y="16654"/>
                  </a:cubicBezTo>
                  <a:cubicBezTo>
                    <a:pt x="8209" y="16643"/>
                    <a:pt x="8028" y="16643"/>
                    <a:pt x="7848" y="16621"/>
                  </a:cubicBezTo>
                  <a:lnTo>
                    <a:pt x="7308" y="16539"/>
                  </a:lnTo>
                  <a:cubicBezTo>
                    <a:pt x="7218" y="16522"/>
                    <a:pt x="7127" y="16515"/>
                    <a:pt x="7037" y="16493"/>
                  </a:cubicBezTo>
                  <a:lnTo>
                    <a:pt x="6769" y="16425"/>
                  </a:lnTo>
                  <a:cubicBezTo>
                    <a:pt x="6591" y="16377"/>
                    <a:pt x="6409" y="16337"/>
                    <a:pt x="6231" y="16280"/>
                  </a:cubicBezTo>
                  <a:lnTo>
                    <a:pt x="5701" y="16089"/>
                  </a:lnTo>
                  <a:cubicBezTo>
                    <a:pt x="5007" y="15805"/>
                    <a:pt x="4319" y="15449"/>
                    <a:pt x="3712" y="14968"/>
                  </a:cubicBezTo>
                  <a:lnTo>
                    <a:pt x="3479" y="14794"/>
                  </a:lnTo>
                  <a:cubicBezTo>
                    <a:pt x="3404" y="14730"/>
                    <a:pt x="3334" y="14665"/>
                    <a:pt x="3259" y="14599"/>
                  </a:cubicBezTo>
                  <a:cubicBezTo>
                    <a:pt x="3116" y="14467"/>
                    <a:pt x="2967" y="14341"/>
                    <a:pt x="2829" y="14203"/>
                  </a:cubicBezTo>
                  <a:cubicBezTo>
                    <a:pt x="2697" y="14058"/>
                    <a:pt x="2565" y="13913"/>
                    <a:pt x="2433" y="13768"/>
                  </a:cubicBezTo>
                  <a:lnTo>
                    <a:pt x="2332" y="13658"/>
                  </a:lnTo>
                  <a:lnTo>
                    <a:pt x="2244" y="13539"/>
                  </a:lnTo>
                  <a:lnTo>
                    <a:pt x="2066" y="13304"/>
                  </a:lnTo>
                  <a:lnTo>
                    <a:pt x="1888" y="13067"/>
                  </a:lnTo>
                  <a:cubicBezTo>
                    <a:pt x="1826" y="12988"/>
                    <a:pt x="1782" y="12898"/>
                    <a:pt x="1727" y="12816"/>
                  </a:cubicBezTo>
                  <a:cubicBezTo>
                    <a:pt x="1624" y="12645"/>
                    <a:pt x="1519" y="12478"/>
                    <a:pt x="1420" y="12306"/>
                  </a:cubicBezTo>
                  <a:cubicBezTo>
                    <a:pt x="1248" y="11946"/>
                    <a:pt x="1059" y="11594"/>
                    <a:pt x="936" y="11212"/>
                  </a:cubicBezTo>
                  <a:cubicBezTo>
                    <a:pt x="780" y="10840"/>
                    <a:pt x="703" y="10445"/>
                    <a:pt x="598" y="10058"/>
                  </a:cubicBezTo>
                  <a:lnTo>
                    <a:pt x="506" y="9462"/>
                  </a:lnTo>
                  <a:cubicBezTo>
                    <a:pt x="492" y="9364"/>
                    <a:pt x="468" y="9265"/>
                    <a:pt x="466" y="9166"/>
                  </a:cubicBezTo>
                  <a:lnTo>
                    <a:pt x="451" y="8862"/>
                  </a:lnTo>
                  <a:lnTo>
                    <a:pt x="435" y="8561"/>
                  </a:lnTo>
                  <a:cubicBezTo>
                    <a:pt x="426" y="8460"/>
                    <a:pt x="424" y="8359"/>
                    <a:pt x="431" y="8260"/>
                  </a:cubicBezTo>
                  <a:lnTo>
                    <a:pt x="462" y="7658"/>
                  </a:lnTo>
                  <a:cubicBezTo>
                    <a:pt x="464" y="7557"/>
                    <a:pt x="475" y="7458"/>
                    <a:pt x="495" y="7359"/>
                  </a:cubicBezTo>
                  <a:lnTo>
                    <a:pt x="538" y="7060"/>
                  </a:lnTo>
                  <a:lnTo>
                    <a:pt x="585" y="6764"/>
                  </a:lnTo>
                  <a:cubicBezTo>
                    <a:pt x="598" y="6662"/>
                    <a:pt x="631" y="6568"/>
                    <a:pt x="653" y="6471"/>
                  </a:cubicBezTo>
                  <a:cubicBezTo>
                    <a:pt x="706" y="6276"/>
                    <a:pt x="752" y="6082"/>
                    <a:pt x="807" y="5889"/>
                  </a:cubicBezTo>
                  <a:lnTo>
                    <a:pt x="1013" y="5326"/>
                  </a:lnTo>
                  <a:cubicBezTo>
                    <a:pt x="1073" y="5135"/>
                    <a:pt x="1174" y="4959"/>
                    <a:pt x="1257" y="4779"/>
                  </a:cubicBezTo>
                  <a:cubicBezTo>
                    <a:pt x="1345" y="4601"/>
                    <a:pt x="1424" y="4416"/>
                    <a:pt x="1534" y="4252"/>
                  </a:cubicBezTo>
                  <a:lnTo>
                    <a:pt x="1844" y="3744"/>
                  </a:lnTo>
                  <a:lnTo>
                    <a:pt x="2196" y="3269"/>
                  </a:lnTo>
                  <a:cubicBezTo>
                    <a:pt x="2310" y="3106"/>
                    <a:pt x="2444" y="2964"/>
                    <a:pt x="2578" y="2821"/>
                  </a:cubicBezTo>
                  <a:cubicBezTo>
                    <a:pt x="2714" y="2678"/>
                    <a:pt x="2835" y="2524"/>
                    <a:pt x="2987" y="2399"/>
                  </a:cubicBezTo>
                  <a:lnTo>
                    <a:pt x="3420" y="2005"/>
                  </a:lnTo>
                  <a:cubicBezTo>
                    <a:pt x="3571" y="1885"/>
                    <a:pt x="3730" y="1772"/>
                    <a:pt x="3883" y="1656"/>
                  </a:cubicBezTo>
                  <a:cubicBezTo>
                    <a:pt x="3960" y="1599"/>
                    <a:pt x="4035" y="1537"/>
                    <a:pt x="4116" y="1485"/>
                  </a:cubicBezTo>
                  <a:lnTo>
                    <a:pt x="4365" y="1335"/>
                  </a:lnTo>
                  <a:cubicBezTo>
                    <a:pt x="4530" y="1238"/>
                    <a:pt x="4688" y="1129"/>
                    <a:pt x="4859" y="1047"/>
                  </a:cubicBezTo>
                  <a:lnTo>
                    <a:pt x="5371" y="799"/>
                  </a:lnTo>
                  <a:lnTo>
                    <a:pt x="5499" y="737"/>
                  </a:lnTo>
                  <a:lnTo>
                    <a:pt x="5631" y="689"/>
                  </a:lnTo>
                  <a:lnTo>
                    <a:pt x="5897" y="592"/>
                  </a:lnTo>
                  <a:cubicBezTo>
                    <a:pt x="6244" y="447"/>
                    <a:pt x="6609" y="370"/>
                    <a:pt x="6965" y="278"/>
                  </a:cubicBezTo>
                  <a:cubicBezTo>
                    <a:pt x="7053" y="254"/>
                    <a:pt x="7143" y="236"/>
                    <a:pt x="7235" y="225"/>
                  </a:cubicBezTo>
                  <a:lnTo>
                    <a:pt x="7505" y="183"/>
                  </a:lnTo>
                  <a:cubicBezTo>
                    <a:pt x="7686" y="161"/>
                    <a:pt x="7864" y="118"/>
                    <a:pt x="8044" y="118"/>
                  </a:cubicBezTo>
                  <a:cubicBezTo>
                    <a:pt x="8293" y="105"/>
                    <a:pt x="8540" y="86"/>
                    <a:pt x="8785" y="86"/>
                  </a:cubicBezTo>
                  <a:cubicBezTo>
                    <a:pt x="8894" y="86"/>
                    <a:pt x="9003" y="90"/>
                    <a:pt x="9112" y="100"/>
                  </a:cubicBezTo>
                  <a:cubicBezTo>
                    <a:pt x="9288" y="111"/>
                    <a:pt x="9461" y="113"/>
                    <a:pt x="9635" y="131"/>
                  </a:cubicBezTo>
                  <a:lnTo>
                    <a:pt x="10147" y="208"/>
                  </a:lnTo>
                  <a:lnTo>
                    <a:pt x="10400" y="245"/>
                  </a:lnTo>
                  <a:cubicBezTo>
                    <a:pt x="10483" y="263"/>
                    <a:pt x="10565" y="287"/>
                    <a:pt x="10646" y="307"/>
                  </a:cubicBezTo>
                  <a:lnTo>
                    <a:pt x="11134" y="430"/>
                  </a:lnTo>
                  <a:cubicBezTo>
                    <a:pt x="11294" y="471"/>
                    <a:pt x="11446" y="540"/>
                    <a:pt x="11600" y="592"/>
                  </a:cubicBezTo>
                  <a:cubicBezTo>
                    <a:pt x="11754" y="649"/>
                    <a:pt x="11910" y="696"/>
                    <a:pt x="12055" y="766"/>
                  </a:cubicBezTo>
                  <a:lnTo>
                    <a:pt x="12486" y="970"/>
                  </a:lnTo>
                  <a:lnTo>
                    <a:pt x="12699" y="1074"/>
                  </a:lnTo>
                  <a:cubicBezTo>
                    <a:pt x="12767" y="1111"/>
                    <a:pt x="12833" y="1153"/>
                    <a:pt x="12899" y="1192"/>
                  </a:cubicBezTo>
                  <a:cubicBezTo>
                    <a:pt x="14675" y="2214"/>
                    <a:pt x="16013" y="3854"/>
                    <a:pt x="16659" y="5797"/>
                  </a:cubicBezTo>
                  <a:cubicBezTo>
                    <a:pt x="16692" y="5882"/>
                    <a:pt x="16718" y="5970"/>
                    <a:pt x="16740" y="6060"/>
                  </a:cubicBezTo>
                  <a:cubicBezTo>
                    <a:pt x="16762" y="6148"/>
                    <a:pt x="16784" y="6232"/>
                    <a:pt x="16806" y="6315"/>
                  </a:cubicBezTo>
                  <a:cubicBezTo>
                    <a:pt x="16844" y="6480"/>
                    <a:pt x="16899" y="6634"/>
                    <a:pt x="16918" y="6786"/>
                  </a:cubicBezTo>
                  <a:cubicBezTo>
                    <a:pt x="16962" y="7084"/>
                    <a:pt x="17011" y="7344"/>
                    <a:pt x="17035" y="7564"/>
                  </a:cubicBezTo>
                  <a:cubicBezTo>
                    <a:pt x="17059" y="8005"/>
                    <a:pt x="17072" y="8280"/>
                    <a:pt x="17077" y="8361"/>
                  </a:cubicBezTo>
                  <a:cubicBezTo>
                    <a:pt x="17081" y="6344"/>
                    <a:pt x="16351" y="4392"/>
                    <a:pt x="15026" y="2871"/>
                  </a:cubicBezTo>
                  <a:cubicBezTo>
                    <a:pt x="14367" y="2113"/>
                    <a:pt x="13576" y="1478"/>
                    <a:pt x="12692" y="997"/>
                  </a:cubicBezTo>
                  <a:cubicBezTo>
                    <a:pt x="11809" y="513"/>
                    <a:pt x="10831" y="208"/>
                    <a:pt x="9831" y="74"/>
                  </a:cubicBezTo>
                  <a:cubicBezTo>
                    <a:pt x="9457" y="25"/>
                    <a:pt x="9081" y="0"/>
                    <a:pt x="8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36"/>
            <p:cNvSpPr/>
            <p:nvPr/>
          </p:nvSpPr>
          <p:spPr>
            <a:xfrm>
              <a:off x="4405975" y="3020150"/>
              <a:ext cx="370450" cy="366200"/>
            </a:xfrm>
            <a:custGeom>
              <a:avLst/>
              <a:gdLst/>
              <a:ahLst/>
              <a:cxnLst/>
              <a:rect l="l" t="t" r="r" b="b"/>
              <a:pathLst>
                <a:path w="14818" h="14648" extrusionOk="0">
                  <a:moveTo>
                    <a:pt x="7526" y="0"/>
                  </a:moveTo>
                  <a:cubicBezTo>
                    <a:pt x="6981" y="0"/>
                    <a:pt x="6437" y="60"/>
                    <a:pt x="5903" y="179"/>
                  </a:cubicBezTo>
                  <a:cubicBezTo>
                    <a:pt x="5046" y="370"/>
                    <a:pt x="4231" y="715"/>
                    <a:pt x="3497" y="1199"/>
                  </a:cubicBezTo>
                  <a:cubicBezTo>
                    <a:pt x="2033" y="2166"/>
                    <a:pt x="934" y="3674"/>
                    <a:pt x="477" y="5372"/>
                  </a:cubicBezTo>
                  <a:cubicBezTo>
                    <a:pt x="0" y="7089"/>
                    <a:pt x="174" y="8922"/>
                    <a:pt x="969" y="10517"/>
                  </a:cubicBezTo>
                  <a:cubicBezTo>
                    <a:pt x="1747" y="12104"/>
                    <a:pt x="3119" y="13396"/>
                    <a:pt x="4765" y="14082"/>
                  </a:cubicBezTo>
                  <a:cubicBezTo>
                    <a:pt x="5591" y="14429"/>
                    <a:pt x="6473" y="14618"/>
                    <a:pt x="7367" y="14643"/>
                  </a:cubicBezTo>
                  <a:cubicBezTo>
                    <a:pt x="7453" y="14646"/>
                    <a:pt x="7539" y="14647"/>
                    <a:pt x="7625" y="14647"/>
                  </a:cubicBezTo>
                  <a:cubicBezTo>
                    <a:pt x="8435" y="14647"/>
                    <a:pt x="9238" y="14516"/>
                    <a:pt x="10007" y="14260"/>
                  </a:cubicBezTo>
                  <a:cubicBezTo>
                    <a:pt x="11730" y="13691"/>
                    <a:pt x="13180" y="12509"/>
                    <a:pt x="14088" y="10937"/>
                  </a:cubicBezTo>
                  <a:cubicBezTo>
                    <a:pt x="14167" y="10797"/>
                    <a:pt x="14224" y="10643"/>
                    <a:pt x="14279" y="10493"/>
                  </a:cubicBezTo>
                  <a:cubicBezTo>
                    <a:pt x="14336" y="10342"/>
                    <a:pt x="14404" y="10197"/>
                    <a:pt x="14451" y="10041"/>
                  </a:cubicBezTo>
                  <a:cubicBezTo>
                    <a:pt x="14534" y="9731"/>
                    <a:pt x="14640" y="9430"/>
                    <a:pt x="14681" y="9113"/>
                  </a:cubicBezTo>
                  <a:cubicBezTo>
                    <a:pt x="14818" y="8491"/>
                    <a:pt x="14815" y="7852"/>
                    <a:pt x="14791" y="7232"/>
                  </a:cubicBezTo>
                  <a:lnTo>
                    <a:pt x="14791" y="7232"/>
                  </a:lnTo>
                  <a:cubicBezTo>
                    <a:pt x="14791" y="7232"/>
                    <a:pt x="14782" y="7406"/>
                    <a:pt x="14767" y="7726"/>
                  </a:cubicBezTo>
                  <a:cubicBezTo>
                    <a:pt x="14760" y="7808"/>
                    <a:pt x="14760" y="7898"/>
                    <a:pt x="14749" y="7997"/>
                  </a:cubicBezTo>
                  <a:cubicBezTo>
                    <a:pt x="14734" y="8095"/>
                    <a:pt x="14719" y="8201"/>
                    <a:pt x="14701" y="8317"/>
                  </a:cubicBezTo>
                  <a:cubicBezTo>
                    <a:pt x="14684" y="8434"/>
                    <a:pt x="14664" y="8557"/>
                    <a:pt x="14644" y="8689"/>
                  </a:cubicBezTo>
                  <a:cubicBezTo>
                    <a:pt x="14609" y="8819"/>
                    <a:pt x="14574" y="8957"/>
                    <a:pt x="14536" y="9104"/>
                  </a:cubicBezTo>
                  <a:lnTo>
                    <a:pt x="14479" y="9328"/>
                  </a:lnTo>
                  <a:cubicBezTo>
                    <a:pt x="14459" y="9405"/>
                    <a:pt x="14426" y="9480"/>
                    <a:pt x="14398" y="9559"/>
                  </a:cubicBezTo>
                  <a:cubicBezTo>
                    <a:pt x="14341" y="9715"/>
                    <a:pt x="14284" y="9880"/>
                    <a:pt x="14215" y="10049"/>
                  </a:cubicBezTo>
                  <a:lnTo>
                    <a:pt x="13969" y="10559"/>
                  </a:lnTo>
                  <a:cubicBezTo>
                    <a:pt x="13925" y="10649"/>
                    <a:pt x="13877" y="10737"/>
                    <a:pt x="13822" y="10821"/>
                  </a:cubicBezTo>
                  <a:lnTo>
                    <a:pt x="13662" y="11084"/>
                  </a:lnTo>
                  <a:cubicBezTo>
                    <a:pt x="13150" y="11880"/>
                    <a:pt x="12490" y="12570"/>
                    <a:pt x="11717" y="13113"/>
                  </a:cubicBezTo>
                  <a:cubicBezTo>
                    <a:pt x="10873" y="13720"/>
                    <a:pt x="9805" y="14161"/>
                    <a:pt x="8624" y="14335"/>
                  </a:cubicBezTo>
                  <a:cubicBezTo>
                    <a:pt x="8330" y="14392"/>
                    <a:pt x="8027" y="14392"/>
                    <a:pt x="7721" y="14412"/>
                  </a:cubicBezTo>
                  <a:cubicBezTo>
                    <a:pt x="7680" y="14416"/>
                    <a:pt x="7638" y="14418"/>
                    <a:pt x="7597" y="14418"/>
                  </a:cubicBezTo>
                  <a:cubicBezTo>
                    <a:pt x="7486" y="14418"/>
                    <a:pt x="7373" y="14406"/>
                    <a:pt x="7259" y="14403"/>
                  </a:cubicBezTo>
                  <a:cubicBezTo>
                    <a:pt x="7106" y="14392"/>
                    <a:pt x="6947" y="14392"/>
                    <a:pt x="6794" y="14375"/>
                  </a:cubicBezTo>
                  <a:lnTo>
                    <a:pt x="6325" y="14304"/>
                  </a:lnTo>
                  <a:cubicBezTo>
                    <a:pt x="6249" y="14291"/>
                    <a:pt x="6167" y="14284"/>
                    <a:pt x="6090" y="14265"/>
                  </a:cubicBezTo>
                  <a:lnTo>
                    <a:pt x="5860" y="14205"/>
                  </a:lnTo>
                  <a:cubicBezTo>
                    <a:pt x="5706" y="14164"/>
                    <a:pt x="5547" y="14131"/>
                    <a:pt x="5394" y="14082"/>
                  </a:cubicBezTo>
                  <a:lnTo>
                    <a:pt x="4936" y="13915"/>
                  </a:lnTo>
                  <a:cubicBezTo>
                    <a:pt x="4336" y="13669"/>
                    <a:pt x="3741" y="13361"/>
                    <a:pt x="3216" y="12946"/>
                  </a:cubicBezTo>
                  <a:lnTo>
                    <a:pt x="3013" y="12794"/>
                  </a:lnTo>
                  <a:cubicBezTo>
                    <a:pt x="2950" y="12742"/>
                    <a:pt x="2888" y="12682"/>
                    <a:pt x="2824" y="12627"/>
                  </a:cubicBezTo>
                  <a:cubicBezTo>
                    <a:pt x="2701" y="12513"/>
                    <a:pt x="2572" y="12403"/>
                    <a:pt x="2453" y="12284"/>
                  </a:cubicBezTo>
                  <a:lnTo>
                    <a:pt x="2108" y="11909"/>
                  </a:lnTo>
                  <a:lnTo>
                    <a:pt x="2022" y="11814"/>
                  </a:lnTo>
                  <a:lnTo>
                    <a:pt x="1945" y="11711"/>
                  </a:lnTo>
                  <a:lnTo>
                    <a:pt x="1791" y="11506"/>
                  </a:lnTo>
                  <a:lnTo>
                    <a:pt x="1638" y="11302"/>
                  </a:lnTo>
                  <a:cubicBezTo>
                    <a:pt x="1585" y="11234"/>
                    <a:pt x="1547" y="11157"/>
                    <a:pt x="1501" y="11084"/>
                  </a:cubicBezTo>
                  <a:cubicBezTo>
                    <a:pt x="1411" y="10939"/>
                    <a:pt x="1319" y="10794"/>
                    <a:pt x="1233" y="10645"/>
                  </a:cubicBezTo>
                  <a:cubicBezTo>
                    <a:pt x="1086" y="10335"/>
                    <a:pt x="921" y="10030"/>
                    <a:pt x="816" y="9700"/>
                  </a:cubicBezTo>
                  <a:cubicBezTo>
                    <a:pt x="682" y="9379"/>
                    <a:pt x="616" y="9038"/>
                    <a:pt x="523" y="8704"/>
                  </a:cubicBezTo>
                  <a:lnTo>
                    <a:pt x="444" y="8188"/>
                  </a:lnTo>
                  <a:cubicBezTo>
                    <a:pt x="433" y="8102"/>
                    <a:pt x="411" y="8019"/>
                    <a:pt x="409" y="7931"/>
                  </a:cubicBezTo>
                  <a:lnTo>
                    <a:pt x="396" y="7671"/>
                  </a:lnTo>
                  <a:lnTo>
                    <a:pt x="383" y="7410"/>
                  </a:lnTo>
                  <a:cubicBezTo>
                    <a:pt x="376" y="7324"/>
                    <a:pt x="374" y="7236"/>
                    <a:pt x="380" y="7150"/>
                  </a:cubicBezTo>
                  <a:lnTo>
                    <a:pt x="407" y="6627"/>
                  </a:lnTo>
                  <a:cubicBezTo>
                    <a:pt x="409" y="6542"/>
                    <a:pt x="418" y="6454"/>
                    <a:pt x="433" y="6368"/>
                  </a:cubicBezTo>
                  <a:lnTo>
                    <a:pt x="473" y="6111"/>
                  </a:lnTo>
                  <a:lnTo>
                    <a:pt x="512" y="5854"/>
                  </a:lnTo>
                  <a:cubicBezTo>
                    <a:pt x="523" y="5768"/>
                    <a:pt x="552" y="5685"/>
                    <a:pt x="572" y="5601"/>
                  </a:cubicBezTo>
                  <a:cubicBezTo>
                    <a:pt x="616" y="5434"/>
                    <a:pt x="657" y="5265"/>
                    <a:pt x="704" y="5098"/>
                  </a:cubicBezTo>
                  <a:lnTo>
                    <a:pt x="882" y="4612"/>
                  </a:lnTo>
                  <a:cubicBezTo>
                    <a:pt x="934" y="4447"/>
                    <a:pt x="1020" y="4296"/>
                    <a:pt x="1093" y="4139"/>
                  </a:cubicBezTo>
                  <a:cubicBezTo>
                    <a:pt x="1169" y="3986"/>
                    <a:pt x="1235" y="3825"/>
                    <a:pt x="1332" y="3682"/>
                  </a:cubicBezTo>
                  <a:lnTo>
                    <a:pt x="1600" y="3243"/>
                  </a:lnTo>
                  <a:lnTo>
                    <a:pt x="1906" y="2832"/>
                  </a:lnTo>
                  <a:cubicBezTo>
                    <a:pt x="2002" y="2691"/>
                    <a:pt x="2119" y="2566"/>
                    <a:pt x="2235" y="2443"/>
                  </a:cubicBezTo>
                  <a:cubicBezTo>
                    <a:pt x="2354" y="2320"/>
                    <a:pt x="2457" y="2186"/>
                    <a:pt x="2589" y="2078"/>
                  </a:cubicBezTo>
                  <a:lnTo>
                    <a:pt x="2963" y="1737"/>
                  </a:lnTo>
                  <a:cubicBezTo>
                    <a:pt x="3095" y="1634"/>
                    <a:pt x="3231" y="1537"/>
                    <a:pt x="3365" y="1436"/>
                  </a:cubicBezTo>
                  <a:cubicBezTo>
                    <a:pt x="3433" y="1388"/>
                    <a:pt x="3497" y="1333"/>
                    <a:pt x="3567" y="1289"/>
                  </a:cubicBezTo>
                  <a:lnTo>
                    <a:pt x="3780" y="1159"/>
                  </a:lnTo>
                  <a:cubicBezTo>
                    <a:pt x="3923" y="1076"/>
                    <a:pt x="4060" y="981"/>
                    <a:pt x="4207" y="909"/>
                  </a:cubicBezTo>
                  <a:lnTo>
                    <a:pt x="4651" y="696"/>
                  </a:lnTo>
                  <a:lnTo>
                    <a:pt x="4761" y="643"/>
                  </a:lnTo>
                  <a:lnTo>
                    <a:pt x="4875" y="601"/>
                  </a:lnTo>
                  <a:lnTo>
                    <a:pt x="5106" y="518"/>
                  </a:lnTo>
                  <a:cubicBezTo>
                    <a:pt x="5405" y="394"/>
                    <a:pt x="5721" y="329"/>
                    <a:pt x="6029" y="245"/>
                  </a:cubicBezTo>
                  <a:cubicBezTo>
                    <a:pt x="6106" y="225"/>
                    <a:pt x="6183" y="210"/>
                    <a:pt x="6262" y="201"/>
                  </a:cubicBezTo>
                  <a:lnTo>
                    <a:pt x="6497" y="166"/>
                  </a:lnTo>
                  <a:cubicBezTo>
                    <a:pt x="6653" y="146"/>
                    <a:pt x="6807" y="107"/>
                    <a:pt x="6963" y="107"/>
                  </a:cubicBezTo>
                  <a:cubicBezTo>
                    <a:pt x="7178" y="98"/>
                    <a:pt x="7390" y="81"/>
                    <a:pt x="7601" y="81"/>
                  </a:cubicBezTo>
                  <a:cubicBezTo>
                    <a:pt x="7696" y="81"/>
                    <a:pt x="7791" y="84"/>
                    <a:pt x="7886" y="93"/>
                  </a:cubicBezTo>
                  <a:cubicBezTo>
                    <a:pt x="8038" y="102"/>
                    <a:pt x="8189" y="104"/>
                    <a:pt x="8339" y="120"/>
                  </a:cubicBezTo>
                  <a:lnTo>
                    <a:pt x="8780" y="186"/>
                  </a:lnTo>
                  <a:lnTo>
                    <a:pt x="9000" y="219"/>
                  </a:lnTo>
                  <a:cubicBezTo>
                    <a:pt x="9073" y="234"/>
                    <a:pt x="9143" y="254"/>
                    <a:pt x="9213" y="271"/>
                  </a:cubicBezTo>
                  <a:lnTo>
                    <a:pt x="9635" y="379"/>
                  </a:lnTo>
                  <a:cubicBezTo>
                    <a:pt x="9774" y="414"/>
                    <a:pt x="9906" y="474"/>
                    <a:pt x="10040" y="518"/>
                  </a:cubicBezTo>
                  <a:cubicBezTo>
                    <a:pt x="10172" y="568"/>
                    <a:pt x="10306" y="608"/>
                    <a:pt x="10433" y="667"/>
                  </a:cubicBezTo>
                  <a:lnTo>
                    <a:pt x="10804" y="847"/>
                  </a:lnTo>
                  <a:lnTo>
                    <a:pt x="10989" y="933"/>
                  </a:lnTo>
                  <a:cubicBezTo>
                    <a:pt x="11048" y="968"/>
                    <a:pt x="11103" y="1003"/>
                    <a:pt x="11163" y="1038"/>
                  </a:cubicBezTo>
                  <a:cubicBezTo>
                    <a:pt x="12697" y="1922"/>
                    <a:pt x="13853" y="3337"/>
                    <a:pt x="14413" y="5019"/>
                  </a:cubicBezTo>
                  <a:cubicBezTo>
                    <a:pt x="14442" y="5093"/>
                    <a:pt x="14466" y="5168"/>
                    <a:pt x="14484" y="5247"/>
                  </a:cubicBezTo>
                  <a:cubicBezTo>
                    <a:pt x="14503" y="5322"/>
                    <a:pt x="14521" y="5394"/>
                    <a:pt x="14541" y="5467"/>
                  </a:cubicBezTo>
                  <a:cubicBezTo>
                    <a:pt x="14574" y="5610"/>
                    <a:pt x="14622" y="5742"/>
                    <a:pt x="14637" y="5874"/>
                  </a:cubicBezTo>
                  <a:cubicBezTo>
                    <a:pt x="14675" y="6131"/>
                    <a:pt x="14717" y="6357"/>
                    <a:pt x="14739" y="6546"/>
                  </a:cubicBezTo>
                  <a:cubicBezTo>
                    <a:pt x="14758" y="6928"/>
                    <a:pt x="14771" y="7166"/>
                    <a:pt x="14776" y="7236"/>
                  </a:cubicBezTo>
                  <a:lnTo>
                    <a:pt x="14776" y="7234"/>
                  </a:lnTo>
                  <a:cubicBezTo>
                    <a:pt x="14780" y="5489"/>
                    <a:pt x="14150" y="3801"/>
                    <a:pt x="13004" y="2487"/>
                  </a:cubicBezTo>
                  <a:cubicBezTo>
                    <a:pt x="12433" y="1830"/>
                    <a:pt x="11750" y="1280"/>
                    <a:pt x="10985" y="863"/>
                  </a:cubicBezTo>
                  <a:cubicBezTo>
                    <a:pt x="10220" y="443"/>
                    <a:pt x="9374" y="179"/>
                    <a:pt x="8510" y="65"/>
                  </a:cubicBezTo>
                  <a:cubicBezTo>
                    <a:pt x="8183" y="22"/>
                    <a:pt x="7854" y="0"/>
                    <a:pt x="7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36"/>
            <p:cNvSpPr/>
            <p:nvPr/>
          </p:nvSpPr>
          <p:spPr>
            <a:xfrm>
              <a:off x="4435150" y="3045100"/>
              <a:ext cx="316450" cy="316375"/>
            </a:xfrm>
            <a:custGeom>
              <a:avLst/>
              <a:gdLst/>
              <a:ahLst/>
              <a:cxnLst/>
              <a:rect l="l" t="t" r="r" b="b"/>
              <a:pathLst>
                <a:path w="12658" h="12655" extrusionOk="0">
                  <a:moveTo>
                    <a:pt x="6361" y="0"/>
                  </a:moveTo>
                  <a:cubicBezTo>
                    <a:pt x="5890" y="0"/>
                    <a:pt x="5420" y="52"/>
                    <a:pt x="4958" y="155"/>
                  </a:cubicBezTo>
                  <a:cubicBezTo>
                    <a:pt x="4218" y="320"/>
                    <a:pt x="3512" y="616"/>
                    <a:pt x="2879" y="1034"/>
                  </a:cubicBezTo>
                  <a:cubicBezTo>
                    <a:pt x="1613" y="1869"/>
                    <a:pt x="664" y="3172"/>
                    <a:pt x="268" y="4638"/>
                  </a:cubicBezTo>
                  <a:cubicBezTo>
                    <a:pt x="68" y="5374"/>
                    <a:pt x="0" y="6139"/>
                    <a:pt x="68" y="6897"/>
                  </a:cubicBezTo>
                  <a:cubicBezTo>
                    <a:pt x="143" y="7658"/>
                    <a:pt x="354" y="8399"/>
                    <a:pt x="693" y="9084"/>
                  </a:cubicBezTo>
                  <a:cubicBezTo>
                    <a:pt x="1363" y="10456"/>
                    <a:pt x="2550" y="11574"/>
                    <a:pt x="3972" y="12168"/>
                  </a:cubicBezTo>
                  <a:cubicBezTo>
                    <a:pt x="4686" y="12467"/>
                    <a:pt x="5449" y="12631"/>
                    <a:pt x="6222" y="12651"/>
                  </a:cubicBezTo>
                  <a:cubicBezTo>
                    <a:pt x="6296" y="12654"/>
                    <a:pt x="6370" y="12655"/>
                    <a:pt x="6444" y="12655"/>
                  </a:cubicBezTo>
                  <a:cubicBezTo>
                    <a:pt x="7143" y="12655"/>
                    <a:pt x="7839" y="12542"/>
                    <a:pt x="8503" y="12322"/>
                  </a:cubicBezTo>
                  <a:cubicBezTo>
                    <a:pt x="9994" y="11829"/>
                    <a:pt x="11248" y="10807"/>
                    <a:pt x="12033" y="9449"/>
                  </a:cubicBezTo>
                  <a:cubicBezTo>
                    <a:pt x="12101" y="9328"/>
                    <a:pt x="12150" y="9196"/>
                    <a:pt x="12198" y="9064"/>
                  </a:cubicBezTo>
                  <a:cubicBezTo>
                    <a:pt x="12246" y="8933"/>
                    <a:pt x="12306" y="8807"/>
                    <a:pt x="12345" y="8673"/>
                  </a:cubicBezTo>
                  <a:cubicBezTo>
                    <a:pt x="12415" y="8405"/>
                    <a:pt x="12506" y="8146"/>
                    <a:pt x="12541" y="7871"/>
                  </a:cubicBezTo>
                  <a:cubicBezTo>
                    <a:pt x="12657" y="7333"/>
                    <a:pt x="12651" y="6781"/>
                    <a:pt x="12631" y="6247"/>
                  </a:cubicBezTo>
                  <a:lnTo>
                    <a:pt x="12631" y="6247"/>
                  </a:lnTo>
                  <a:cubicBezTo>
                    <a:pt x="12631" y="6247"/>
                    <a:pt x="12622" y="6394"/>
                    <a:pt x="12609" y="6673"/>
                  </a:cubicBezTo>
                  <a:cubicBezTo>
                    <a:pt x="12604" y="6744"/>
                    <a:pt x="12607" y="6821"/>
                    <a:pt x="12594" y="6906"/>
                  </a:cubicBezTo>
                  <a:cubicBezTo>
                    <a:pt x="12583" y="6990"/>
                    <a:pt x="12567" y="7082"/>
                    <a:pt x="12552" y="7183"/>
                  </a:cubicBezTo>
                  <a:lnTo>
                    <a:pt x="12503" y="7504"/>
                  </a:lnTo>
                  <a:cubicBezTo>
                    <a:pt x="12473" y="7616"/>
                    <a:pt x="12442" y="7735"/>
                    <a:pt x="12411" y="7860"/>
                  </a:cubicBezTo>
                  <a:cubicBezTo>
                    <a:pt x="12394" y="7924"/>
                    <a:pt x="12376" y="7988"/>
                    <a:pt x="12361" y="8056"/>
                  </a:cubicBezTo>
                  <a:cubicBezTo>
                    <a:pt x="12343" y="8122"/>
                    <a:pt x="12314" y="8185"/>
                    <a:pt x="12290" y="8254"/>
                  </a:cubicBezTo>
                  <a:cubicBezTo>
                    <a:pt x="12240" y="8388"/>
                    <a:pt x="12191" y="8530"/>
                    <a:pt x="12134" y="8675"/>
                  </a:cubicBezTo>
                  <a:cubicBezTo>
                    <a:pt x="12066" y="8818"/>
                    <a:pt x="11994" y="8966"/>
                    <a:pt x="11921" y="9117"/>
                  </a:cubicBezTo>
                  <a:cubicBezTo>
                    <a:pt x="11884" y="9196"/>
                    <a:pt x="11842" y="9271"/>
                    <a:pt x="11794" y="9344"/>
                  </a:cubicBezTo>
                  <a:lnTo>
                    <a:pt x="11655" y="9572"/>
                  </a:lnTo>
                  <a:cubicBezTo>
                    <a:pt x="11213" y="10258"/>
                    <a:pt x="10644" y="10853"/>
                    <a:pt x="9976" y="11324"/>
                  </a:cubicBezTo>
                  <a:cubicBezTo>
                    <a:pt x="9248" y="11847"/>
                    <a:pt x="8325" y="12227"/>
                    <a:pt x="7308" y="12377"/>
                  </a:cubicBezTo>
                  <a:cubicBezTo>
                    <a:pt x="7055" y="12427"/>
                    <a:pt x="6791" y="12427"/>
                    <a:pt x="6528" y="12442"/>
                  </a:cubicBezTo>
                  <a:cubicBezTo>
                    <a:pt x="6493" y="12446"/>
                    <a:pt x="6458" y="12447"/>
                    <a:pt x="6423" y="12447"/>
                  </a:cubicBezTo>
                  <a:cubicBezTo>
                    <a:pt x="6326" y="12447"/>
                    <a:pt x="6229" y="12437"/>
                    <a:pt x="6130" y="12434"/>
                  </a:cubicBezTo>
                  <a:cubicBezTo>
                    <a:pt x="5996" y="12425"/>
                    <a:pt x="5862" y="12427"/>
                    <a:pt x="5728" y="12409"/>
                  </a:cubicBezTo>
                  <a:lnTo>
                    <a:pt x="5323" y="12348"/>
                  </a:lnTo>
                  <a:cubicBezTo>
                    <a:pt x="5257" y="12337"/>
                    <a:pt x="5187" y="12333"/>
                    <a:pt x="5121" y="12315"/>
                  </a:cubicBezTo>
                  <a:lnTo>
                    <a:pt x="4921" y="12264"/>
                  </a:lnTo>
                  <a:cubicBezTo>
                    <a:pt x="4789" y="12227"/>
                    <a:pt x="4653" y="12199"/>
                    <a:pt x="4519" y="12157"/>
                  </a:cubicBezTo>
                  <a:lnTo>
                    <a:pt x="4125" y="12014"/>
                  </a:lnTo>
                  <a:cubicBezTo>
                    <a:pt x="3607" y="11803"/>
                    <a:pt x="3095" y="11537"/>
                    <a:pt x="2640" y="11177"/>
                  </a:cubicBezTo>
                  <a:lnTo>
                    <a:pt x="2466" y="11047"/>
                  </a:lnTo>
                  <a:cubicBezTo>
                    <a:pt x="2409" y="11001"/>
                    <a:pt x="2358" y="10950"/>
                    <a:pt x="2304" y="10902"/>
                  </a:cubicBezTo>
                  <a:cubicBezTo>
                    <a:pt x="2196" y="10803"/>
                    <a:pt x="2084" y="10708"/>
                    <a:pt x="1980" y="10605"/>
                  </a:cubicBezTo>
                  <a:cubicBezTo>
                    <a:pt x="1882" y="10497"/>
                    <a:pt x="1783" y="10390"/>
                    <a:pt x="1684" y="10280"/>
                  </a:cubicBezTo>
                  <a:lnTo>
                    <a:pt x="1609" y="10199"/>
                  </a:lnTo>
                  <a:lnTo>
                    <a:pt x="1543" y="10111"/>
                  </a:lnTo>
                  <a:lnTo>
                    <a:pt x="1411" y="9935"/>
                  </a:lnTo>
                  <a:lnTo>
                    <a:pt x="1277" y="9757"/>
                  </a:lnTo>
                  <a:cubicBezTo>
                    <a:pt x="1231" y="9700"/>
                    <a:pt x="1198" y="9632"/>
                    <a:pt x="1158" y="9570"/>
                  </a:cubicBezTo>
                  <a:cubicBezTo>
                    <a:pt x="1082" y="9442"/>
                    <a:pt x="1002" y="9319"/>
                    <a:pt x="928" y="9190"/>
                  </a:cubicBezTo>
                  <a:cubicBezTo>
                    <a:pt x="800" y="8922"/>
                    <a:pt x="657" y="8658"/>
                    <a:pt x="567" y="8374"/>
                  </a:cubicBezTo>
                  <a:cubicBezTo>
                    <a:pt x="451" y="8097"/>
                    <a:pt x="396" y="7803"/>
                    <a:pt x="315" y="7515"/>
                  </a:cubicBezTo>
                  <a:lnTo>
                    <a:pt x="246" y="7069"/>
                  </a:lnTo>
                  <a:cubicBezTo>
                    <a:pt x="233" y="6996"/>
                    <a:pt x="222" y="6922"/>
                    <a:pt x="216" y="6847"/>
                  </a:cubicBezTo>
                  <a:lnTo>
                    <a:pt x="205" y="6623"/>
                  </a:lnTo>
                  <a:lnTo>
                    <a:pt x="194" y="6396"/>
                  </a:lnTo>
                  <a:cubicBezTo>
                    <a:pt x="187" y="6322"/>
                    <a:pt x="187" y="6247"/>
                    <a:pt x="191" y="6172"/>
                  </a:cubicBezTo>
                  <a:lnTo>
                    <a:pt x="213" y="5722"/>
                  </a:lnTo>
                  <a:cubicBezTo>
                    <a:pt x="216" y="5647"/>
                    <a:pt x="224" y="5572"/>
                    <a:pt x="238" y="5500"/>
                  </a:cubicBezTo>
                  <a:lnTo>
                    <a:pt x="273" y="5278"/>
                  </a:lnTo>
                  <a:lnTo>
                    <a:pt x="306" y="5056"/>
                  </a:lnTo>
                  <a:cubicBezTo>
                    <a:pt x="317" y="4981"/>
                    <a:pt x="341" y="4908"/>
                    <a:pt x="359" y="4836"/>
                  </a:cubicBezTo>
                  <a:cubicBezTo>
                    <a:pt x="396" y="4693"/>
                    <a:pt x="431" y="4546"/>
                    <a:pt x="471" y="4403"/>
                  </a:cubicBezTo>
                  <a:lnTo>
                    <a:pt x="624" y="3983"/>
                  </a:lnTo>
                  <a:cubicBezTo>
                    <a:pt x="671" y="3840"/>
                    <a:pt x="741" y="3709"/>
                    <a:pt x="807" y="3574"/>
                  </a:cubicBezTo>
                  <a:cubicBezTo>
                    <a:pt x="873" y="3443"/>
                    <a:pt x="932" y="3304"/>
                    <a:pt x="1013" y="3181"/>
                  </a:cubicBezTo>
                  <a:lnTo>
                    <a:pt x="1244" y="2801"/>
                  </a:lnTo>
                  <a:lnTo>
                    <a:pt x="1510" y="2447"/>
                  </a:lnTo>
                  <a:cubicBezTo>
                    <a:pt x="1594" y="2326"/>
                    <a:pt x="1695" y="2218"/>
                    <a:pt x="1796" y="2113"/>
                  </a:cubicBezTo>
                  <a:cubicBezTo>
                    <a:pt x="1897" y="2007"/>
                    <a:pt x="1987" y="1889"/>
                    <a:pt x="2099" y="1796"/>
                  </a:cubicBezTo>
                  <a:lnTo>
                    <a:pt x="2422" y="1504"/>
                  </a:lnTo>
                  <a:cubicBezTo>
                    <a:pt x="2536" y="1412"/>
                    <a:pt x="2655" y="1331"/>
                    <a:pt x="2769" y="1243"/>
                  </a:cubicBezTo>
                  <a:cubicBezTo>
                    <a:pt x="2829" y="1201"/>
                    <a:pt x="2884" y="1155"/>
                    <a:pt x="2943" y="1115"/>
                  </a:cubicBezTo>
                  <a:lnTo>
                    <a:pt x="3128" y="1003"/>
                  </a:lnTo>
                  <a:cubicBezTo>
                    <a:pt x="3253" y="933"/>
                    <a:pt x="3369" y="849"/>
                    <a:pt x="3497" y="788"/>
                  </a:cubicBezTo>
                  <a:lnTo>
                    <a:pt x="3879" y="603"/>
                  </a:lnTo>
                  <a:lnTo>
                    <a:pt x="3976" y="557"/>
                  </a:lnTo>
                  <a:lnTo>
                    <a:pt x="4075" y="522"/>
                  </a:lnTo>
                  <a:lnTo>
                    <a:pt x="4273" y="449"/>
                  </a:lnTo>
                  <a:cubicBezTo>
                    <a:pt x="4530" y="342"/>
                    <a:pt x="4802" y="284"/>
                    <a:pt x="5068" y="214"/>
                  </a:cubicBezTo>
                  <a:cubicBezTo>
                    <a:pt x="5134" y="196"/>
                    <a:pt x="5202" y="183"/>
                    <a:pt x="5271" y="177"/>
                  </a:cubicBezTo>
                  <a:lnTo>
                    <a:pt x="5473" y="146"/>
                  </a:lnTo>
                  <a:cubicBezTo>
                    <a:pt x="5607" y="128"/>
                    <a:pt x="5739" y="95"/>
                    <a:pt x="5875" y="95"/>
                  </a:cubicBezTo>
                  <a:cubicBezTo>
                    <a:pt x="6060" y="86"/>
                    <a:pt x="6244" y="71"/>
                    <a:pt x="6426" y="71"/>
                  </a:cubicBezTo>
                  <a:cubicBezTo>
                    <a:pt x="6508" y="71"/>
                    <a:pt x="6589" y="74"/>
                    <a:pt x="6671" y="82"/>
                  </a:cubicBezTo>
                  <a:cubicBezTo>
                    <a:pt x="6802" y="91"/>
                    <a:pt x="6934" y="91"/>
                    <a:pt x="7062" y="104"/>
                  </a:cubicBezTo>
                  <a:lnTo>
                    <a:pt x="7444" y="164"/>
                  </a:lnTo>
                  <a:lnTo>
                    <a:pt x="7633" y="190"/>
                  </a:lnTo>
                  <a:cubicBezTo>
                    <a:pt x="7695" y="203"/>
                    <a:pt x="7756" y="221"/>
                    <a:pt x="7818" y="236"/>
                  </a:cubicBezTo>
                  <a:lnTo>
                    <a:pt x="8180" y="328"/>
                  </a:lnTo>
                  <a:cubicBezTo>
                    <a:pt x="8301" y="357"/>
                    <a:pt x="8413" y="410"/>
                    <a:pt x="8528" y="449"/>
                  </a:cubicBezTo>
                  <a:cubicBezTo>
                    <a:pt x="8642" y="493"/>
                    <a:pt x="8758" y="526"/>
                    <a:pt x="8868" y="577"/>
                  </a:cubicBezTo>
                  <a:lnTo>
                    <a:pt x="9189" y="731"/>
                  </a:lnTo>
                  <a:lnTo>
                    <a:pt x="9347" y="807"/>
                  </a:lnTo>
                  <a:cubicBezTo>
                    <a:pt x="9398" y="836"/>
                    <a:pt x="9448" y="867"/>
                    <a:pt x="9497" y="898"/>
                  </a:cubicBezTo>
                  <a:cubicBezTo>
                    <a:pt x="10822" y="1660"/>
                    <a:pt x="11820" y="2882"/>
                    <a:pt x="12306" y="4333"/>
                  </a:cubicBezTo>
                  <a:cubicBezTo>
                    <a:pt x="12330" y="4396"/>
                    <a:pt x="12350" y="4462"/>
                    <a:pt x="12365" y="4530"/>
                  </a:cubicBezTo>
                  <a:cubicBezTo>
                    <a:pt x="12380" y="4594"/>
                    <a:pt x="12398" y="4658"/>
                    <a:pt x="12413" y="4719"/>
                  </a:cubicBezTo>
                  <a:cubicBezTo>
                    <a:pt x="12442" y="4845"/>
                    <a:pt x="12484" y="4957"/>
                    <a:pt x="12497" y="5071"/>
                  </a:cubicBezTo>
                  <a:cubicBezTo>
                    <a:pt x="12530" y="5295"/>
                    <a:pt x="12567" y="5487"/>
                    <a:pt x="12585" y="5651"/>
                  </a:cubicBezTo>
                  <a:cubicBezTo>
                    <a:pt x="12602" y="5981"/>
                    <a:pt x="12613" y="6185"/>
                    <a:pt x="12618" y="6247"/>
                  </a:cubicBezTo>
                  <a:cubicBezTo>
                    <a:pt x="12620" y="4741"/>
                    <a:pt x="12077" y="3284"/>
                    <a:pt x="11088" y="2148"/>
                  </a:cubicBezTo>
                  <a:cubicBezTo>
                    <a:pt x="10596" y="1581"/>
                    <a:pt x="10005" y="1106"/>
                    <a:pt x="9345" y="748"/>
                  </a:cubicBezTo>
                  <a:cubicBezTo>
                    <a:pt x="8681" y="388"/>
                    <a:pt x="7956" y="153"/>
                    <a:pt x="7209" y="56"/>
                  </a:cubicBezTo>
                  <a:cubicBezTo>
                    <a:pt x="6927" y="19"/>
                    <a:pt x="6644" y="0"/>
                    <a:pt x="6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36"/>
            <p:cNvSpPr/>
            <p:nvPr/>
          </p:nvSpPr>
          <p:spPr>
            <a:xfrm>
              <a:off x="4453925" y="3066875"/>
              <a:ext cx="275975" cy="272900"/>
            </a:xfrm>
            <a:custGeom>
              <a:avLst/>
              <a:gdLst/>
              <a:ahLst/>
              <a:cxnLst/>
              <a:rect l="l" t="t" r="r" b="b"/>
              <a:pathLst>
                <a:path w="11039" h="10916" extrusionOk="0">
                  <a:moveTo>
                    <a:pt x="5607" y="0"/>
                  </a:moveTo>
                  <a:cubicBezTo>
                    <a:pt x="5202" y="0"/>
                    <a:pt x="4797" y="44"/>
                    <a:pt x="4401" y="132"/>
                  </a:cubicBezTo>
                  <a:cubicBezTo>
                    <a:pt x="3761" y="273"/>
                    <a:pt x="3155" y="530"/>
                    <a:pt x="2607" y="890"/>
                  </a:cubicBezTo>
                  <a:cubicBezTo>
                    <a:pt x="1517" y="1609"/>
                    <a:pt x="700" y="2732"/>
                    <a:pt x="357" y="3996"/>
                  </a:cubicBezTo>
                  <a:cubicBezTo>
                    <a:pt x="1" y="5275"/>
                    <a:pt x="131" y="6642"/>
                    <a:pt x="722" y="7831"/>
                  </a:cubicBezTo>
                  <a:cubicBezTo>
                    <a:pt x="1313" y="9029"/>
                    <a:pt x="2317" y="9976"/>
                    <a:pt x="3550" y="10495"/>
                  </a:cubicBezTo>
                  <a:cubicBezTo>
                    <a:pt x="4163" y="10754"/>
                    <a:pt x="4823" y="10895"/>
                    <a:pt x="5489" y="10912"/>
                  </a:cubicBezTo>
                  <a:cubicBezTo>
                    <a:pt x="5556" y="10915"/>
                    <a:pt x="5623" y="10916"/>
                    <a:pt x="5690" y="10916"/>
                  </a:cubicBezTo>
                  <a:cubicBezTo>
                    <a:pt x="6291" y="10916"/>
                    <a:pt x="6889" y="10818"/>
                    <a:pt x="7460" y="10629"/>
                  </a:cubicBezTo>
                  <a:cubicBezTo>
                    <a:pt x="8744" y="10204"/>
                    <a:pt x="9827" y="9323"/>
                    <a:pt x="10504" y="8152"/>
                  </a:cubicBezTo>
                  <a:cubicBezTo>
                    <a:pt x="10563" y="8046"/>
                    <a:pt x="10605" y="7932"/>
                    <a:pt x="10647" y="7818"/>
                  </a:cubicBezTo>
                  <a:cubicBezTo>
                    <a:pt x="10686" y="7706"/>
                    <a:pt x="10739" y="7598"/>
                    <a:pt x="10770" y="7481"/>
                  </a:cubicBezTo>
                  <a:cubicBezTo>
                    <a:pt x="10832" y="7248"/>
                    <a:pt x="10911" y="7024"/>
                    <a:pt x="10939" y="6787"/>
                  </a:cubicBezTo>
                  <a:cubicBezTo>
                    <a:pt x="11038" y="6323"/>
                    <a:pt x="11029" y="5848"/>
                    <a:pt x="11010" y="5387"/>
                  </a:cubicBezTo>
                  <a:lnTo>
                    <a:pt x="11010" y="5387"/>
                  </a:lnTo>
                  <a:lnTo>
                    <a:pt x="10992" y="5754"/>
                  </a:lnTo>
                  <a:cubicBezTo>
                    <a:pt x="10988" y="5813"/>
                    <a:pt x="10990" y="5881"/>
                    <a:pt x="10979" y="5954"/>
                  </a:cubicBezTo>
                  <a:cubicBezTo>
                    <a:pt x="10968" y="6029"/>
                    <a:pt x="10955" y="6108"/>
                    <a:pt x="10941" y="6194"/>
                  </a:cubicBezTo>
                  <a:cubicBezTo>
                    <a:pt x="10928" y="6277"/>
                    <a:pt x="10915" y="6372"/>
                    <a:pt x="10900" y="6470"/>
                  </a:cubicBezTo>
                  <a:cubicBezTo>
                    <a:pt x="10875" y="6567"/>
                    <a:pt x="10847" y="6668"/>
                    <a:pt x="10821" y="6778"/>
                  </a:cubicBezTo>
                  <a:cubicBezTo>
                    <a:pt x="10805" y="6831"/>
                    <a:pt x="10792" y="6888"/>
                    <a:pt x="10777" y="6945"/>
                  </a:cubicBezTo>
                  <a:cubicBezTo>
                    <a:pt x="10763" y="7002"/>
                    <a:pt x="10737" y="7057"/>
                    <a:pt x="10717" y="7117"/>
                  </a:cubicBezTo>
                  <a:cubicBezTo>
                    <a:pt x="10673" y="7233"/>
                    <a:pt x="10632" y="7354"/>
                    <a:pt x="10583" y="7479"/>
                  </a:cubicBezTo>
                  <a:cubicBezTo>
                    <a:pt x="10524" y="7602"/>
                    <a:pt x="10462" y="7728"/>
                    <a:pt x="10399" y="7859"/>
                  </a:cubicBezTo>
                  <a:cubicBezTo>
                    <a:pt x="10368" y="7928"/>
                    <a:pt x="10330" y="7991"/>
                    <a:pt x="10289" y="8053"/>
                  </a:cubicBezTo>
                  <a:cubicBezTo>
                    <a:pt x="10249" y="8119"/>
                    <a:pt x="10210" y="8185"/>
                    <a:pt x="10170" y="8251"/>
                  </a:cubicBezTo>
                  <a:cubicBezTo>
                    <a:pt x="9790" y="8842"/>
                    <a:pt x="9297" y="9354"/>
                    <a:pt x="8722" y="9760"/>
                  </a:cubicBezTo>
                  <a:cubicBezTo>
                    <a:pt x="8095" y="10211"/>
                    <a:pt x="7302" y="10539"/>
                    <a:pt x="6425" y="10666"/>
                  </a:cubicBezTo>
                  <a:cubicBezTo>
                    <a:pt x="6207" y="10710"/>
                    <a:pt x="5981" y="10708"/>
                    <a:pt x="5752" y="10723"/>
                  </a:cubicBezTo>
                  <a:cubicBezTo>
                    <a:pt x="5722" y="10727"/>
                    <a:pt x="5692" y="10728"/>
                    <a:pt x="5661" y="10728"/>
                  </a:cubicBezTo>
                  <a:cubicBezTo>
                    <a:pt x="5578" y="10728"/>
                    <a:pt x="5493" y="10718"/>
                    <a:pt x="5410" y="10717"/>
                  </a:cubicBezTo>
                  <a:cubicBezTo>
                    <a:pt x="5295" y="10708"/>
                    <a:pt x="5179" y="10710"/>
                    <a:pt x="5062" y="10695"/>
                  </a:cubicBezTo>
                  <a:lnTo>
                    <a:pt x="4715" y="10642"/>
                  </a:lnTo>
                  <a:cubicBezTo>
                    <a:pt x="4658" y="10633"/>
                    <a:pt x="4599" y="10629"/>
                    <a:pt x="4542" y="10613"/>
                  </a:cubicBezTo>
                  <a:lnTo>
                    <a:pt x="4368" y="10569"/>
                  </a:lnTo>
                  <a:cubicBezTo>
                    <a:pt x="4254" y="10539"/>
                    <a:pt x="4137" y="10514"/>
                    <a:pt x="4023" y="10477"/>
                  </a:cubicBezTo>
                  <a:lnTo>
                    <a:pt x="3684" y="10354"/>
                  </a:lnTo>
                  <a:cubicBezTo>
                    <a:pt x="3236" y="10171"/>
                    <a:pt x="2794" y="9943"/>
                    <a:pt x="2403" y="9633"/>
                  </a:cubicBezTo>
                  <a:lnTo>
                    <a:pt x="2254" y="9521"/>
                  </a:lnTo>
                  <a:cubicBezTo>
                    <a:pt x="2205" y="9481"/>
                    <a:pt x="2161" y="9437"/>
                    <a:pt x="2113" y="9396"/>
                  </a:cubicBezTo>
                  <a:cubicBezTo>
                    <a:pt x="2023" y="9310"/>
                    <a:pt x="1924" y="9231"/>
                    <a:pt x="1836" y="9141"/>
                  </a:cubicBezTo>
                  <a:lnTo>
                    <a:pt x="1581" y="8862"/>
                  </a:lnTo>
                  <a:lnTo>
                    <a:pt x="1515" y="8791"/>
                  </a:lnTo>
                  <a:lnTo>
                    <a:pt x="1460" y="8714"/>
                  </a:lnTo>
                  <a:lnTo>
                    <a:pt x="1346" y="8563"/>
                  </a:lnTo>
                  <a:lnTo>
                    <a:pt x="1229" y="8411"/>
                  </a:lnTo>
                  <a:cubicBezTo>
                    <a:pt x="1190" y="8358"/>
                    <a:pt x="1161" y="8303"/>
                    <a:pt x="1128" y="8248"/>
                  </a:cubicBezTo>
                  <a:cubicBezTo>
                    <a:pt x="1062" y="8139"/>
                    <a:pt x="992" y="8031"/>
                    <a:pt x="928" y="7921"/>
                  </a:cubicBezTo>
                  <a:cubicBezTo>
                    <a:pt x="821" y="7690"/>
                    <a:pt x="698" y="7464"/>
                    <a:pt x="618" y="7218"/>
                  </a:cubicBezTo>
                  <a:cubicBezTo>
                    <a:pt x="517" y="6980"/>
                    <a:pt x="471" y="6725"/>
                    <a:pt x="401" y="6479"/>
                  </a:cubicBezTo>
                  <a:lnTo>
                    <a:pt x="342" y="6097"/>
                  </a:lnTo>
                  <a:cubicBezTo>
                    <a:pt x="331" y="6033"/>
                    <a:pt x="322" y="5967"/>
                    <a:pt x="317" y="5903"/>
                  </a:cubicBezTo>
                  <a:lnTo>
                    <a:pt x="306" y="5710"/>
                  </a:lnTo>
                  <a:lnTo>
                    <a:pt x="298" y="5517"/>
                  </a:lnTo>
                  <a:cubicBezTo>
                    <a:pt x="291" y="5451"/>
                    <a:pt x="291" y="5387"/>
                    <a:pt x="295" y="5323"/>
                  </a:cubicBezTo>
                  <a:lnTo>
                    <a:pt x="313" y="4934"/>
                  </a:lnTo>
                  <a:cubicBezTo>
                    <a:pt x="315" y="4870"/>
                    <a:pt x="322" y="4805"/>
                    <a:pt x="335" y="4743"/>
                  </a:cubicBezTo>
                  <a:lnTo>
                    <a:pt x="364" y="4550"/>
                  </a:lnTo>
                  <a:lnTo>
                    <a:pt x="392" y="4358"/>
                  </a:lnTo>
                  <a:cubicBezTo>
                    <a:pt x="401" y="4295"/>
                    <a:pt x="423" y="4233"/>
                    <a:pt x="436" y="4169"/>
                  </a:cubicBezTo>
                  <a:cubicBezTo>
                    <a:pt x="471" y="4046"/>
                    <a:pt x="500" y="3921"/>
                    <a:pt x="535" y="3796"/>
                  </a:cubicBezTo>
                  <a:lnTo>
                    <a:pt x="667" y="3435"/>
                  </a:lnTo>
                  <a:cubicBezTo>
                    <a:pt x="706" y="3312"/>
                    <a:pt x="768" y="3198"/>
                    <a:pt x="825" y="3084"/>
                  </a:cubicBezTo>
                  <a:cubicBezTo>
                    <a:pt x="880" y="2969"/>
                    <a:pt x="931" y="2851"/>
                    <a:pt x="1001" y="2745"/>
                  </a:cubicBezTo>
                  <a:lnTo>
                    <a:pt x="1201" y="2418"/>
                  </a:lnTo>
                  <a:lnTo>
                    <a:pt x="1429" y="2112"/>
                  </a:lnTo>
                  <a:cubicBezTo>
                    <a:pt x="1502" y="2007"/>
                    <a:pt x="1590" y="1914"/>
                    <a:pt x="1678" y="1824"/>
                  </a:cubicBezTo>
                  <a:cubicBezTo>
                    <a:pt x="1764" y="1732"/>
                    <a:pt x="1840" y="1631"/>
                    <a:pt x="1939" y="1552"/>
                  </a:cubicBezTo>
                  <a:lnTo>
                    <a:pt x="2216" y="1299"/>
                  </a:lnTo>
                  <a:cubicBezTo>
                    <a:pt x="2315" y="1220"/>
                    <a:pt x="2416" y="1150"/>
                    <a:pt x="2515" y="1075"/>
                  </a:cubicBezTo>
                  <a:cubicBezTo>
                    <a:pt x="2566" y="1038"/>
                    <a:pt x="2614" y="998"/>
                    <a:pt x="2665" y="965"/>
                  </a:cubicBezTo>
                  <a:lnTo>
                    <a:pt x="2825" y="868"/>
                  </a:lnTo>
                  <a:cubicBezTo>
                    <a:pt x="2931" y="807"/>
                    <a:pt x="3032" y="734"/>
                    <a:pt x="3142" y="682"/>
                  </a:cubicBezTo>
                  <a:lnTo>
                    <a:pt x="3471" y="523"/>
                  </a:lnTo>
                  <a:lnTo>
                    <a:pt x="3555" y="484"/>
                  </a:lnTo>
                  <a:lnTo>
                    <a:pt x="3640" y="453"/>
                  </a:lnTo>
                  <a:lnTo>
                    <a:pt x="3810" y="391"/>
                  </a:lnTo>
                  <a:cubicBezTo>
                    <a:pt x="4034" y="299"/>
                    <a:pt x="4269" y="251"/>
                    <a:pt x="4495" y="189"/>
                  </a:cubicBezTo>
                  <a:cubicBezTo>
                    <a:pt x="4552" y="174"/>
                    <a:pt x="4612" y="163"/>
                    <a:pt x="4669" y="156"/>
                  </a:cubicBezTo>
                  <a:lnTo>
                    <a:pt x="4845" y="128"/>
                  </a:lnTo>
                  <a:cubicBezTo>
                    <a:pt x="4959" y="112"/>
                    <a:pt x="5073" y="86"/>
                    <a:pt x="5190" y="86"/>
                  </a:cubicBezTo>
                  <a:cubicBezTo>
                    <a:pt x="5350" y="78"/>
                    <a:pt x="5508" y="65"/>
                    <a:pt x="5665" y="65"/>
                  </a:cubicBezTo>
                  <a:cubicBezTo>
                    <a:pt x="5736" y="65"/>
                    <a:pt x="5807" y="67"/>
                    <a:pt x="5878" y="75"/>
                  </a:cubicBezTo>
                  <a:cubicBezTo>
                    <a:pt x="5990" y="82"/>
                    <a:pt x="6104" y="82"/>
                    <a:pt x="6214" y="93"/>
                  </a:cubicBezTo>
                  <a:lnTo>
                    <a:pt x="6544" y="143"/>
                  </a:lnTo>
                  <a:lnTo>
                    <a:pt x="6706" y="167"/>
                  </a:lnTo>
                  <a:cubicBezTo>
                    <a:pt x="6761" y="178"/>
                    <a:pt x="6812" y="194"/>
                    <a:pt x="6865" y="207"/>
                  </a:cubicBezTo>
                  <a:lnTo>
                    <a:pt x="7179" y="286"/>
                  </a:lnTo>
                  <a:cubicBezTo>
                    <a:pt x="7282" y="312"/>
                    <a:pt x="7379" y="356"/>
                    <a:pt x="7478" y="389"/>
                  </a:cubicBezTo>
                  <a:cubicBezTo>
                    <a:pt x="7577" y="427"/>
                    <a:pt x="7678" y="455"/>
                    <a:pt x="7770" y="499"/>
                  </a:cubicBezTo>
                  <a:lnTo>
                    <a:pt x="8047" y="633"/>
                  </a:lnTo>
                  <a:lnTo>
                    <a:pt x="8183" y="697"/>
                  </a:lnTo>
                  <a:cubicBezTo>
                    <a:pt x="8227" y="723"/>
                    <a:pt x="8271" y="750"/>
                    <a:pt x="8313" y="776"/>
                  </a:cubicBezTo>
                  <a:cubicBezTo>
                    <a:pt x="9454" y="1433"/>
                    <a:pt x="10313" y="2486"/>
                    <a:pt x="10730" y="3734"/>
                  </a:cubicBezTo>
                  <a:cubicBezTo>
                    <a:pt x="10752" y="3789"/>
                    <a:pt x="10768" y="3846"/>
                    <a:pt x="10781" y="3903"/>
                  </a:cubicBezTo>
                  <a:cubicBezTo>
                    <a:pt x="10796" y="3961"/>
                    <a:pt x="10810" y="4016"/>
                    <a:pt x="10823" y="4068"/>
                  </a:cubicBezTo>
                  <a:cubicBezTo>
                    <a:pt x="10849" y="4176"/>
                    <a:pt x="10884" y="4275"/>
                    <a:pt x="10895" y="4372"/>
                  </a:cubicBezTo>
                  <a:cubicBezTo>
                    <a:pt x="10924" y="4565"/>
                    <a:pt x="10955" y="4730"/>
                    <a:pt x="10970" y="4873"/>
                  </a:cubicBezTo>
                  <a:cubicBezTo>
                    <a:pt x="10985" y="5156"/>
                    <a:pt x="10996" y="5332"/>
                    <a:pt x="10999" y="5385"/>
                  </a:cubicBezTo>
                  <a:cubicBezTo>
                    <a:pt x="11001" y="4088"/>
                    <a:pt x="10535" y="2833"/>
                    <a:pt x="9684" y="1853"/>
                  </a:cubicBezTo>
                  <a:cubicBezTo>
                    <a:pt x="9258" y="1363"/>
                    <a:pt x="8750" y="954"/>
                    <a:pt x="8181" y="644"/>
                  </a:cubicBezTo>
                  <a:cubicBezTo>
                    <a:pt x="7610" y="334"/>
                    <a:pt x="6985" y="132"/>
                    <a:pt x="6339" y="49"/>
                  </a:cubicBezTo>
                  <a:cubicBezTo>
                    <a:pt x="6096" y="16"/>
                    <a:pt x="5851" y="0"/>
                    <a:pt x="5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36"/>
            <p:cNvSpPr/>
            <p:nvPr/>
          </p:nvSpPr>
          <p:spPr>
            <a:xfrm>
              <a:off x="4317175" y="2925725"/>
              <a:ext cx="557175" cy="554525"/>
            </a:xfrm>
            <a:custGeom>
              <a:avLst/>
              <a:gdLst/>
              <a:ahLst/>
              <a:cxnLst/>
              <a:rect l="l" t="t" r="r" b="b"/>
              <a:pathLst>
                <a:path w="22287" h="22181" extrusionOk="0">
                  <a:moveTo>
                    <a:pt x="11142" y="350"/>
                  </a:moveTo>
                  <a:cubicBezTo>
                    <a:pt x="17084" y="350"/>
                    <a:pt x="21921" y="5160"/>
                    <a:pt x="21928" y="11077"/>
                  </a:cubicBezTo>
                  <a:cubicBezTo>
                    <a:pt x="21934" y="16998"/>
                    <a:pt x="17102" y="21822"/>
                    <a:pt x="11154" y="21831"/>
                  </a:cubicBezTo>
                  <a:cubicBezTo>
                    <a:pt x="11150" y="21831"/>
                    <a:pt x="11146" y="21831"/>
                    <a:pt x="11142" y="21831"/>
                  </a:cubicBezTo>
                  <a:cubicBezTo>
                    <a:pt x="5201" y="21831"/>
                    <a:pt x="365" y="17020"/>
                    <a:pt x="359" y="11101"/>
                  </a:cubicBezTo>
                  <a:cubicBezTo>
                    <a:pt x="352" y="5178"/>
                    <a:pt x="5183" y="356"/>
                    <a:pt x="11130" y="350"/>
                  </a:cubicBezTo>
                  <a:cubicBezTo>
                    <a:pt x="11134" y="350"/>
                    <a:pt x="11138" y="350"/>
                    <a:pt x="11142" y="350"/>
                  </a:cubicBezTo>
                  <a:close/>
                  <a:moveTo>
                    <a:pt x="11142" y="0"/>
                  </a:moveTo>
                  <a:cubicBezTo>
                    <a:pt x="11138" y="0"/>
                    <a:pt x="11134" y="0"/>
                    <a:pt x="11130" y="0"/>
                  </a:cubicBezTo>
                  <a:cubicBezTo>
                    <a:pt x="4981" y="7"/>
                    <a:pt x="1" y="4978"/>
                    <a:pt x="7" y="11101"/>
                  </a:cubicBezTo>
                  <a:cubicBezTo>
                    <a:pt x="14" y="17222"/>
                    <a:pt x="4998" y="22180"/>
                    <a:pt x="11144" y="22180"/>
                  </a:cubicBezTo>
                  <a:cubicBezTo>
                    <a:pt x="11148" y="22180"/>
                    <a:pt x="11152" y="22180"/>
                    <a:pt x="11157" y="22180"/>
                  </a:cubicBezTo>
                  <a:cubicBezTo>
                    <a:pt x="17306" y="22173"/>
                    <a:pt x="22286" y="17200"/>
                    <a:pt x="22279" y="11077"/>
                  </a:cubicBezTo>
                  <a:cubicBezTo>
                    <a:pt x="22273" y="4956"/>
                    <a:pt x="17288" y="0"/>
                    <a:pt x="111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36"/>
            <p:cNvSpPr/>
            <p:nvPr/>
          </p:nvSpPr>
          <p:spPr>
            <a:xfrm>
              <a:off x="4197638" y="3239474"/>
              <a:ext cx="807000" cy="272888"/>
            </a:xfrm>
            <a:custGeom>
              <a:avLst/>
              <a:gdLst/>
              <a:ahLst/>
              <a:cxnLst/>
              <a:rect l="l" t="t" r="r" b="b"/>
              <a:pathLst>
                <a:path w="32280" h="12060" extrusionOk="0">
                  <a:moveTo>
                    <a:pt x="1" y="1"/>
                  </a:moveTo>
                  <a:cubicBezTo>
                    <a:pt x="9" y="12"/>
                    <a:pt x="4179" y="12051"/>
                    <a:pt x="4170" y="12060"/>
                  </a:cubicBezTo>
                  <a:lnTo>
                    <a:pt x="32279" y="12060"/>
                  </a:lnTo>
                  <a:cubicBezTo>
                    <a:pt x="32264" y="12051"/>
                    <a:pt x="28097" y="12"/>
                    <a:pt x="28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36"/>
            <p:cNvSpPr/>
            <p:nvPr/>
          </p:nvSpPr>
          <p:spPr>
            <a:xfrm>
              <a:off x="4394700" y="2884175"/>
              <a:ext cx="44475" cy="57050"/>
            </a:xfrm>
            <a:custGeom>
              <a:avLst/>
              <a:gdLst/>
              <a:ahLst/>
              <a:cxnLst/>
              <a:rect l="l" t="t" r="r" b="b"/>
              <a:pathLst>
                <a:path w="1779" h="2282" extrusionOk="0">
                  <a:moveTo>
                    <a:pt x="968" y="1"/>
                  </a:moveTo>
                  <a:lnTo>
                    <a:pt x="1" y="563"/>
                  </a:lnTo>
                  <a:lnTo>
                    <a:pt x="166" y="849"/>
                  </a:lnTo>
                  <a:lnTo>
                    <a:pt x="458" y="678"/>
                  </a:lnTo>
                  <a:lnTo>
                    <a:pt x="1392" y="2282"/>
                  </a:lnTo>
                  <a:lnTo>
                    <a:pt x="1779" y="2056"/>
                  </a:lnTo>
                  <a:lnTo>
                    <a:pt x="845" y="453"/>
                  </a:lnTo>
                  <a:lnTo>
                    <a:pt x="1133" y="28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36"/>
            <p:cNvSpPr/>
            <p:nvPr/>
          </p:nvSpPr>
          <p:spPr>
            <a:xfrm>
              <a:off x="4427075" y="2866550"/>
              <a:ext cx="51725" cy="62975"/>
            </a:xfrm>
            <a:custGeom>
              <a:avLst/>
              <a:gdLst/>
              <a:ahLst/>
              <a:cxnLst/>
              <a:rect l="l" t="t" r="r" b="b"/>
              <a:pathLst>
                <a:path w="2069" h="2519" extrusionOk="0">
                  <a:moveTo>
                    <a:pt x="1163" y="0"/>
                  </a:moveTo>
                  <a:lnTo>
                    <a:pt x="756" y="185"/>
                  </a:lnTo>
                  <a:lnTo>
                    <a:pt x="1130" y="1000"/>
                  </a:lnTo>
                  <a:lnTo>
                    <a:pt x="778" y="1161"/>
                  </a:lnTo>
                  <a:lnTo>
                    <a:pt x="407" y="345"/>
                  </a:lnTo>
                  <a:lnTo>
                    <a:pt x="0" y="530"/>
                  </a:lnTo>
                  <a:lnTo>
                    <a:pt x="908" y="2519"/>
                  </a:lnTo>
                  <a:lnTo>
                    <a:pt x="1314" y="2334"/>
                  </a:lnTo>
                  <a:lnTo>
                    <a:pt x="910" y="1453"/>
                  </a:lnTo>
                  <a:lnTo>
                    <a:pt x="1262" y="1292"/>
                  </a:lnTo>
                  <a:lnTo>
                    <a:pt x="1664" y="2174"/>
                  </a:lnTo>
                  <a:lnTo>
                    <a:pt x="2068" y="1989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36"/>
            <p:cNvSpPr/>
            <p:nvPr/>
          </p:nvSpPr>
          <p:spPr>
            <a:xfrm>
              <a:off x="4467625" y="2858675"/>
              <a:ext cx="28700" cy="55250"/>
            </a:xfrm>
            <a:custGeom>
              <a:avLst/>
              <a:gdLst/>
              <a:ahLst/>
              <a:cxnLst/>
              <a:rect l="l" t="t" r="r" b="b"/>
              <a:pathLst>
                <a:path w="1148" h="2210" extrusionOk="0">
                  <a:moveTo>
                    <a:pt x="416" y="1"/>
                  </a:moveTo>
                  <a:lnTo>
                    <a:pt x="0" y="150"/>
                  </a:lnTo>
                  <a:lnTo>
                    <a:pt x="730" y="2210"/>
                  </a:lnTo>
                  <a:lnTo>
                    <a:pt x="1147" y="2062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36"/>
            <p:cNvSpPr/>
            <p:nvPr/>
          </p:nvSpPr>
          <p:spPr>
            <a:xfrm>
              <a:off x="4490025" y="2850100"/>
              <a:ext cx="37825" cy="55500"/>
            </a:xfrm>
            <a:custGeom>
              <a:avLst/>
              <a:gdLst/>
              <a:ahLst/>
              <a:cxnLst/>
              <a:rect l="l" t="t" r="r" b="b"/>
              <a:pathLst>
                <a:path w="1513" h="2220" extrusionOk="0">
                  <a:moveTo>
                    <a:pt x="665" y="0"/>
                  </a:moveTo>
                  <a:cubicBezTo>
                    <a:pt x="608" y="0"/>
                    <a:pt x="544" y="9"/>
                    <a:pt x="476" y="27"/>
                  </a:cubicBezTo>
                  <a:cubicBezTo>
                    <a:pt x="298" y="76"/>
                    <a:pt x="170" y="159"/>
                    <a:pt x="93" y="280"/>
                  </a:cubicBezTo>
                  <a:cubicBezTo>
                    <a:pt x="16" y="401"/>
                    <a:pt x="1" y="548"/>
                    <a:pt x="47" y="720"/>
                  </a:cubicBezTo>
                  <a:cubicBezTo>
                    <a:pt x="73" y="825"/>
                    <a:pt x="124" y="922"/>
                    <a:pt x="196" y="1001"/>
                  </a:cubicBezTo>
                  <a:cubicBezTo>
                    <a:pt x="273" y="1078"/>
                    <a:pt x="361" y="1139"/>
                    <a:pt x="460" y="1183"/>
                  </a:cubicBezTo>
                  <a:lnTo>
                    <a:pt x="730" y="1313"/>
                  </a:lnTo>
                  <a:cubicBezTo>
                    <a:pt x="812" y="1350"/>
                    <a:pt x="889" y="1399"/>
                    <a:pt x="957" y="1458"/>
                  </a:cubicBezTo>
                  <a:cubicBezTo>
                    <a:pt x="1014" y="1511"/>
                    <a:pt x="1054" y="1579"/>
                    <a:pt x="1071" y="1656"/>
                  </a:cubicBezTo>
                  <a:cubicBezTo>
                    <a:pt x="1084" y="1698"/>
                    <a:pt x="1084" y="1746"/>
                    <a:pt x="1071" y="1788"/>
                  </a:cubicBezTo>
                  <a:cubicBezTo>
                    <a:pt x="1054" y="1830"/>
                    <a:pt x="1016" y="1858"/>
                    <a:pt x="974" y="1867"/>
                  </a:cubicBezTo>
                  <a:cubicBezTo>
                    <a:pt x="959" y="1871"/>
                    <a:pt x="944" y="1873"/>
                    <a:pt x="929" y="1873"/>
                  </a:cubicBezTo>
                  <a:cubicBezTo>
                    <a:pt x="878" y="1873"/>
                    <a:pt x="829" y="1851"/>
                    <a:pt x="796" y="1812"/>
                  </a:cubicBezTo>
                  <a:cubicBezTo>
                    <a:pt x="746" y="1757"/>
                    <a:pt x="700" y="1663"/>
                    <a:pt x="660" y="1531"/>
                  </a:cubicBezTo>
                  <a:lnTo>
                    <a:pt x="306" y="1693"/>
                  </a:lnTo>
                  <a:cubicBezTo>
                    <a:pt x="377" y="1915"/>
                    <a:pt x="473" y="2065"/>
                    <a:pt x="601" y="2146"/>
                  </a:cubicBezTo>
                  <a:cubicBezTo>
                    <a:pt x="676" y="2195"/>
                    <a:pt x="765" y="2219"/>
                    <a:pt x="865" y="2219"/>
                  </a:cubicBezTo>
                  <a:cubicBezTo>
                    <a:pt x="931" y="2219"/>
                    <a:pt x="1003" y="2209"/>
                    <a:pt x="1080" y="2188"/>
                  </a:cubicBezTo>
                  <a:cubicBezTo>
                    <a:pt x="1181" y="2164"/>
                    <a:pt x="1273" y="2113"/>
                    <a:pt x="1348" y="2043"/>
                  </a:cubicBezTo>
                  <a:cubicBezTo>
                    <a:pt x="1416" y="1979"/>
                    <a:pt x="1465" y="1895"/>
                    <a:pt x="1489" y="1805"/>
                  </a:cubicBezTo>
                  <a:cubicBezTo>
                    <a:pt x="1513" y="1711"/>
                    <a:pt x="1511" y="1612"/>
                    <a:pt x="1484" y="1517"/>
                  </a:cubicBezTo>
                  <a:cubicBezTo>
                    <a:pt x="1456" y="1397"/>
                    <a:pt x="1394" y="1284"/>
                    <a:pt x="1306" y="1194"/>
                  </a:cubicBezTo>
                  <a:cubicBezTo>
                    <a:pt x="1214" y="1106"/>
                    <a:pt x="1109" y="1034"/>
                    <a:pt x="994" y="979"/>
                  </a:cubicBezTo>
                  <a:lnTo>
                    <a:pt x="728" y="849"/>
                  </a:lnTo>
                  <a:cubicBezTo>
                    <a:pt x="662" y="821"/>
                    <a:pt x="599" y="779"/>
                    <a:pt x="541" y="731"/>
                  </a:cubicBezTo>
                  <a:cubicBezTo>
                    <a:pt x="495" y="687"/>
                    <a:pt x="462" y="630"/>
                    <a:pt x="449" y="566"/>
                  </a:cubicBezTo>
                  <a:cubicBezTo>
                    <a:pt x="436" y="522"/>
                    <a:pt x="438" y="474"/>
                    <a:pt x="454" y="430"/>
                  </a:cubicBezTo>
                  <a:cubicBezTo>
                    <a:pt x="469" y="388"/>
                    <a:pt x="506" y="357"/>
                    <a:pt x="550" y="346"/>
                  </a:cubicBezTo>
                  <a:cubicBezTo>
                    <a:pt x="567" y="341"/>
                    <a:pt x="583" y="339"/>
                    <a:pt x="598" y="339"/>
                  </a:cubicBezTo>
                  <a:cubicBezTo>
                    <a:pt x="640" y="339"/>
                    <a:pt x="674" y="357"/>
                    <a:pt x="700" y="392"/>
                  </a:cubicBezTo>
                  <a:cubicBezTo>
                    <a:pt x="735" y="438"/>
                    <a:pt x="770" y="517"/>
                    <a:pt x="803" y="627"/>
                  </a:cubicBezTo>
                  <a:lnTo>
                    <a:pt x="1161" y="474"/>
                  </a:lnTo>
                  <a:cubicBezTo>
                    <a:pt x="1104" y="304"/>
                    <a:pt x="1025" y="177"/>
                    <a:pt x="920" y="87"/>
                  </a:cubicBezTo>
                  <a:cubicBezTo>
                    <a:pt x="853" y="29"/>
                    <a:pt x="768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36"/>
            <p:cNvSpPr/>
            <p:nvPr/>
          </p:nvSpPr>
          <p:spPr>
            <a:xfrm>
              <a:off x="4544150" y="2841150"/>
              <a:ext cx="18375" cy="55700"/>
            </a:xfrm>
            <a:custGeom>
              <a:avLst/>
              <a:gdLst/>
              <a:ahLst/>
              <a:cxnLst/>
              <a:rect l="l" t="t" r="r" b="b"/>
              <a:pathLst>
                <a:path w="735" h="2228" extrusionOk="0">
                  <a:moveTo>
                    <a:pt x="440" y="1"/>
                  </a:moveTo>
                  <a:lnTo>
                    <a:pt x="1" y="60"/>
                  </a:lnTo>
                  <a:lnTo>
                    <a:pt x="295" y="2227"/>
                  </a:lnTo>
                  <a:lnTo>
                    <a:pt x="735" y="216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36"/>
            <p:cNvSpPr/>
            <p:nvPr/>
          </p:nvSpPr>
          <p:spPr>
            <a:xfrm>
              <a:off x="4565850" y="2838275"/>
              <a:ext cx="31575" cy="56050"/>
            </a:xfrm>
            <a:custGeom>
              <a:avLst/>
              <a:gdLst/>
              <a:ahLst/>
              <a:cxnLst/>
              <a:rect l="l" t="t" r="r" b="b"/>
              <a:pathLst>
                <a:path w="1263" h="2242" extrusionOk="0">
                  <a:moveTo>
                    <a:pt x="623" y="0"/>
                  </a:moveTo>
                  <a:cubicBezTo>
                    <a:pt x="607" y="0"/>
                    <a:pt x="590" y="0"/>
                    <a:pt x="572" y="1"/>
                  </a:cubicBezTo>
                  <a:cubicBezTo>
                    <a:pt x="385" y="12"/>
                    <a:pt x="245" y="70"/>
                    <a:pt x="144" y="171"/>
                  </a:cubicBezTo>
                  <a:cubicBezTo>
                    <a:pt x="45" y="274"/>
                    <a:pt x="1" y="415"/>
                    <a:pt x="10" y="590"/>
                  </a:cubicBezTo>
                  <a:cubicBezTo>
                    <a:pt x="14" y="698"/>
                    <a:pt x="45" y="804"/>
                    <a:pt x="100" y="898"/>
                  </a:cubicBezTo>
                  <a:cubicBezTo>
                    <a:pt x="157" y="986"/>
                    <a:pt x="232" y="1065"/>
                    <a:pt x="319" y="1129"/>
                  </a:cubicBezTo>
                  <a:lnTo>
                    <a:pt x="557" y="1311"/>
                  </a:lnTo>
                  <a:cubicBezTo>
                    <a:pt x="629" y="1364"/>
                    <a:pt x="693" y="1428"/>
                    <a:pt x="750" y="1500"/>
                  </a:cubicBezTo>
                  <a:cubicBezTo>
                    <a:pt x="794" y="1562"/>
                    <a:pt x="818" y="1639"/>
                    <a:pt x="821" y="1716"/>
                  </a:cubicBezTo>
                  <a:cubicBezTo>
                    <a:pt x="825" y="1760"/>
                    <a:pt x="814" y="1806"/>
                    <a:pt x="792" y="1845"/>
                  </a:cubicBezTo>
                  <a:cubicBezTo>
                    <a:pt x="768" y="1881"/>
                    <a:pt x="726" y="1903"/>
                    <a:pt x="682" y="1903"/>
                  </a:cubicBezTo>
                  <a:cubicBezTo>
                    <a:pt x="678" y="1903"/>
                    <a:pt x="674" y="1903"/>
                    <a:pt x="671" y="1903"/>
                  </a:cubicBezTo>
                  <a:cubicBezTo>
                    <a:pt x="607" y="1903"/>
                    <a:pt x="548" y="1868"/>
                    <a:pt x="519" y="1812"/>
                  </a:cubicBezTo>
                  <a:cubicBezTo>
                    <a:pt x="480" y="1749"/>
                    <a:pt x="456" y="1648"/>
                    <a:pt x="445" y="1511"/>
                  </a:cubicBezTo>
                  <a:lnTo>
                    <a:pt x="65" y="1597"/>
                  </a:lnTo>
                  <a:cubicBezTo>
                    <a:pt x="86" y="1828"/>
                    <a:pt x="152" y="1997"/>
                    <a:pt x="258" y="2100"/>
                  </a:cubicBezTo>
                  <a:cubicBezTo>
                    <a:pt x="354" y="2194"/>
                    <a:pt x="486" y="2241"/>
                    <a:pt x="656" y="2241"/>
                  </a:cubicBezTo>
                  <a:cubicBezTo>
                    <a:pt x="677" y="2241"/>
                    <a:pt x="699" y="2240"/>
                    <a:pt x="722" y="2239"/>
                  </a:cubicBezTo>
                  <a:cubicBezTo>
                    <a:pt x="825" y="2234"/>
                    <a:pt x="924" y="2206"/>
                    <a:pt x="1012" y="2151"/>
                  </a:cubicBezTo>
                  <a:cubicBezTo>
                    <a:pt x="1093" y="2103"/>
                    <a:pt x="1157" y="2032"/>
                    <a:pt x="1199" y="1947"/>
                  </a:cubicBezTo>
                  <a:cubicBezTo>
                    <a:pt x="1243" y="1861"/>
                    <a:pt x="1262" y="1762"/>
                    <a:pt x="1253" y="1665"/>
                  </a:cubicBezTo>
                  <a:cubicBezTo>
                    <a:pt x="1249" y="1540"/>
                    <a:pt x="1212" y="1419"/>
                    <a:pt x="1144" y="1314"/>
                  </a:cubicBezTo>
                  <a:cubicBezTo>
                    <a:pt x="1073" y="1208"/>
                    <a:pt x="983" y="1116"/>
                    <a:pt x="882" y="1039"/>
                  </a:cubicBezTo>
                  <a:lnTo>
                    <a:pt x="651" y="856"/>
                  </a:lnTo>
                  <a:cubicBezTo>
                    <a:pt x="590" y="812"/>
                    <a:pt x="537" y="762"/>
                    <a:pt x="491" y="703"/>
                  </a:cubicBezTo>
                  <a:cubicBezTo>
                    <a:pt x="456" y="650"/>
                    <a:pt x="436" y="588"/>
                    <a:pt x="434" y="522"/>
                  </a:cubicBezTo>
                  <a:cubicBezTo>
                    <a:pt x="429" y="476"/>
                    <a:pt x="443" y="430"/>
                    <a:pt x="467" y="390"/>
                  </a:cubicBezTo>
                  <a:cubicBezTo>
                    <a:pt x="491" y="353"/>
                    <a:pt x="533" y="329"/>
                    <a:pt x="577" y="329"/>
                  </a:cubicBezTo>
                  <a:cubicBezTo>
                    <a:pt x="582" y="329"/>
                    <a:pt x="587" y="328"/>
                    <a:pt x="591" y="328"/>
                  </a:cubicBezTo>
                  <a:cubicBezTo>
                    <a:pt x="649" y="328"/>
                    <a:pt x="691" y="353"/>
                    <a:pt x="715" y="404"/>
                  </a:cubicBezTo>
                  <a:cubicBezTo>
                    <a:pt x="739" y="456"/>
                    <a:pt x="757" y="540"/>
                    <a:pt x="768" y="656"/>
                  </a:cubicBezTo>
                  <a:lnTo>
                    <a:pt x="1150" y="577"/>
                  </a:lnTo>
                  <a:cubicBezTo>
                    <a:pt x="1130" y="401"/>
                    <a:pt x="1078" y="259"/>
                    <a:pt x="994" y="149"/>
                  </a:cubicBezTo>
                  <a:cubicBezTo>
                    <a:pt x="918" y="51"/>
                    <a:pt x="793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36"/>
            <p:cNvSpPr/>
            <p:nvPr/>
          </p:nvSpPr>
          <p:spPr>
            <a:xfrm>
              <a:off x="4618500" y="2838675"/>
              <a:ext cx="43750" cy="58500"/>
            </a:xfrm>
            <a:custGeom>
              <a:avLst/>
              <a:gdLst/>
              <a:ahLst/>
              <a:cxnLst/>
              <a:rect l="l" t="t" r="r" b="b"/>
              <a:pathLst>
                <a:path w="1750" h="2340" extrusionOk="0">
                  <a:moveTo>
                    <a:pt x="275" y="1"/>
                  </a:moveTo>
                  <a:lnTo>
                    <a:pt x="0" y="2170"/>
                  </a:lnTo>
                  <a:lnTo>
                    <a:pt x="323" y="2205"/>
                  </a:lnTo>
                  <a:lnTo>
                    <a:pt x="519" y="726"/>
                  </a:lnTo>
                  <a:lnTo>
                    <a:pt x="644" y="2240"/>
                  </a:lnTo>
                  <a:lnTo>
                    <a:pt x="919" y="2269"/>
                  </a:lnTo>
                  <a:lnTo>
                    <a:pt x="1358" y="825"/>
                  </a:lnTo>
                  <a:lnTo>
                    <a:pt x="1231" y="2304"/>
                  </a:lnTo>
                  <a:lnTo>
                    <a:pt x="1554" y="2339"/>
                  </a:lnTo>
                  <a:lnTo>
                    <a:pt x="1750" y="161"/>
                  </a:lnTo>
                  <a:lnTo>
                    <a:pt x="1297" y="113"/>
                  </a:lnTo>
                  <a:lnTo>
                    <a:pt x="864" y="1454"/>
                  </a:lnTo>
                  <a:lnTo>
                    <a:pt x="745" y="5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36"/>
            <p:cNvSpPr/>
            <p:nvPr/>
          </p:nvSpPr>
          <p:spPr>
            <a:xfrm>
              <a:off x="4666125" y="2845275"/>
              <a:ext cx="40700" cy="58275"/>
            </a:xfrm>
            <a:custGeom>
              <a:avLst/>
              <a:gdLst/>
              <a:ahLst/>
              <a:cxnLst/>
              <a:rect l="l" t="t" r="r" b="b"/>
              <a:pathLst>
                <a:path w="1628" h="2331" extrusionOk="0">
                  <a:moveTo>
                    <a:pt x="396" y="1"/>
                  </a:moveTo>
                  <a:lnTo>
                    <a:pt x="49" y="1456"/>
                  </a:lnTo>
                  <a:cubicBezTo>
                    <a:pt x="14" y="1585"/>
                    <a:pt x="1" y="1721"/>
                    <a:pt x="12" y="1856"/>
                  </a:cubicBezTo>
                  <a:cubicBezTo>
                    <a:pt x="20" y="1961"/>
                    <a:pt x="69" y="2060"/>
                    <a:pt x="146" y="2135"/>
                  </a:cubicBezTo>
                  <a:cubicBezTo>
                    <a:pt x="223" y="2207"/>
                    <a:pt x="339" y="2262"/>
                    <a:pt x="497" y="2299"/>
                  </a:cubicBezTo>
                  <a:cubicBezTo>
                    <a:pt x="583" y="2320"/>
                    <a:pt x="660" y="2330"/>
                    <a:pt x="730" y="2330"/>
                  </a:cubicBezTo>
                  <a:cubicBezTo>
                    <a:pt x="787" y="2330"/>
                    <a:pt x="840" y="2323"/>
                    <a:pt x="886" y="2308"/>
                  </a:cubicBezTo>
                  <a:cubicBezTo>
                    <a:pt x="988" y="2277"/>
                    <a:pt x="1075" y="2212"/>
                    <a:pt x="1133" y="2121"/>
                  </a:cubicBezTo>
                  <a:cubicBezTo>
                    <a:pt x="1203" y="2007"/>
                    <a:pt x="1253" y="1880"/>
                    <a:pt x="1280" y="1746"/>
                  </a:cubicBezTo>
                  <a:lnTo>
                    <a:pt x="1627" y="293"/>
                  </a:lnTo>
                  <a:lnTo>
                    <a:pt x="1198" y="190"/>
                  </a:lnTo>
                  <a:lnTo>
                    <a:pt x="838" y="1706"/>
                  </a:lnTo>
                  <a:cubicBezTo>
                    <a:pt x="823" y="1787"/>
                    <a:pt x="790" y="1864"/>
                    <a:pt x="744" y="1935"/>
                  </a:cubicBezTo>
                  <a:cubicBezTo>
                    <a:pt x="716" y="1974"/>
                    <a:pt x="678" y="1992"/>
                    <a:pt x="629" y="1992"/>
                  </a:cubicBezTo>
                  <a:cubicBezTo>
                    <a:pt x="611" y="1992"/>
                    <a:pt x="592" y="1990"/>
                    <a:pt x="572" y="1985"/>
                  </a:cubicBezTo>
                  <a:cubicBezTo>
                    <a:pt x="495" y="1968"/>
                    <a:pt x="451" y="1926"/>
                    <a:pt x="440" y="1862"/>
                  </a:cubicBezTo>
                  <a:cubicBezTo>
                    <a:pt x="431" y="1779"/>
                    <a:pt x="438" y="1695"/>
                    <a:pt x="460" y="1616"/>
                  </a:cubicBezTo>
                  <a:lnTo>
                    <a:pt x="820" y="10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36"/>
            <p:cNvSpPr/>
            <p:nvPr/>
          </p:nvSpPr>
          <p:spPr>
            <a:xfrm>
              <a:off x="4702550" y="2858925"/>
              <a:ext cx="38225" cy="55225"/>
            </a:xfrm>
            <a:custGeom>
              <a:avLst/>
              <a:gdLst/>
              <a:ahLst/>
              <a:cxnLst/>
              <a:rect l="l" t="t" r="r" b="b"/>
              <a:pathLst>
                <a:path w="1529" h="2209" extrusionOk="0">
                  <a:moveTo>
                    <a:pt x="902" y="0"/>
                  </a:moveTo>
                  <a:cubicBezTo>
                    <a:pt x="830" y="0"/>
                    <a:pt x="763" y="13"/>
                    <a:pt x="702" y="39"/>
                  </a:cubicBezTo>
                  <a:cubicBezTo>
                    <a:pt x="570" y="94"/>
                    <a:pt x="476" y="206"/>
                    <a:pt x="416" y="375"/>
                  </a:cubicBezTo>
                  <a:cubicBezTo>
                    <a:pt x="377" y="474"/>
                    <a:pt x="363" y="584"/>
                    <a:pt x="379" y="692"/>
                  </a:cubicBezTo>
                  <a:cubicBezTo>
                    <a:pt x="399" y="797"/>
                    <a:pt x="436" y="899"/>
                    <a:pt x="493" y="989"/>
                  </a:cubicBezTo>
                  <a:lnTo>
                    <a:pt x="640" y="1250"/>
                  </a:lnTo>
                  <a:cubicBezTo>
                    <a:pt x="687" y="1327"/>
                    <a:pt x="722" y="1411"/>
                    <a:pt x="746" y="1499"/>
                  </a:cubicBezTo>
                  <a:cubicBezTo>
                    <a:pt x="761" y="1573"/>
                    <a:pt x="755" y="1652"/>
                    <a:pt x="726" y="1725"/>
                  </a:cubicBezTo>
                  <a:cubicBezTo>
                    <a:pt x="713" y="1769"/>
                    <a:pt x="687" y="1806"/>
                    <a:pt x="651" y="1835"/>
                  </a:cubicBezTo>
                  <a:cubicBezTo>
                    <a:pt x="630" y="1848"/>
                    <a:pt x="606" y="1855"/>
                    <a:pt x="582" y="1855"/>
                  </a:cubicBezTo>
                  <a:cubicBezTo>
                    <a:pt x="564" y="1855"/>
                    <a:pt x="545" y="1851"/>
                    <a:pt x="528" y="1844"/>
                  </a:cubicBezTo>
                  <a:cubicBezTo>
                    <a:pt x="462" y="1822"/>
                    <a:pt x="418" y="1764"/>
                    <a:pt x="412" y="1699"/>
                  </a:cubicBezTo>
                  <a:cubicBezTo>
                    <a:pt x="401" y="1624"/>
                    <a:pt x="416" y="1523"/>
                    <a:pt x="460" y="1391"/>
                  </a:cubicBezTo>
                  <a:lnTo>
                    <a:pt x="76" y="1323"/>
                  </a:lnTo>
                  <a:cubicBezTo>
                    <a:pt x="7" y="1545"/>
                    <a:pt x="1" y="1725"/>
                    <a:pt x="60" y="1863"/>
                  </a:cubicBezTo>
                  <a:cubicBezTo>
                    <a:pt x="117" y="2000"/>
                    <a:pt x="240" y="2103"/>
                    <a:pt x="432" y="2171"/>
                  </a:cubicBezTo>
                  <a:cubicBezTo>
                    <a:pt x="498" y="2196"/>
                    <a:pt x="570" y="2209"/>
                    <a:pt x="642" y="2209"/>
                  </a:cubicBezTo>
                  <a:cubicBezTo>
                    <a:pt x="673" y="2209"/>
                    <a:pt x="703" y="2206"/>
                    <a:pt x="733" y="2202"/>
                  </a:cubicBezTo>
                  <a:cubicBezTo>
                    <a:pt x="825" y="2189"/>
                    <a:pt x="913" y="2149"/>
                    <a:pt x="983" y="2088"/>
                  </a:cubicBezTo>
                  <a:cubicBezTo>
                    <a:pt x="1058" y="2022"/>
                    <a:pt x="1113" y="1940"/>
                    <a:pt x="1144" y="1848"/>
                  </a:cubicBezTo>
                  <a:cubicBezTo>
                    <a:pt x="1188" y="1729"/>
                    <a:pt x="1201" y="1604"/>
                    <a:pt x="1179" y="1481"/>
                  </a:cubicBezTo>
                  <a:cubicBezTo>
                    <a:pt x="1155" y="1356"/>
                    <a:pt x="1109" y="1235"/>
                    <a:pt x="1045" y="1125"/>
                  </a:cubicBezTo>
                  <a:lnTo>
                    <a:pt x="902" y="868"/>
                  </a:lnTo>
                  <a:cubicBezTo>
                    <a:pt x="862" y="804"/>
                    <a:pt x="834" y="736"/>
                    <a:pt x="814" y="663"/>
                  </a:cubicBezTo>
                  <a:cubicBezTo>
                    <a:pt x="801" y="602"/>
                    <a:pt x="807" y="536"/>
                    <a:pt x="832" y="477"/>
                  </a:cubicBezTo>
                  <a:cubicBezTo>
                    <a:pt x="845" y="433"/>
                    <a:pt x="876" y="393"/>
                    <a:pt x="913" y="367"/>
                  </a:cubicBezTo>
                  <a:cubicBezTo>
                    <a:pt x="936" y="350"/>
                    <a:pt x="963" y="342"/>
                    <a:pt x="989" y="342"/>
                  </a:cubicBezTo>
                  <a:cubicBezTo>
                    <a:pt x="1006" y="342"/>
                    <a:pt x="1022" y="345"/>
                    <a:pt x="1038" y="351"/>
                  </a:cubicBezTo>
                  <a:cubicBezTo>
                    <a:pt x="1102" y="375"/>
                    <a:pt x="1135" y="415"/>
                    <a:pt x="1137" y="474"/>
                  </a:cubicBezTo>
                  <a:cubicBezTo>
                    <a:pt x="1139" y="534"/>
                    <a:pt x="1124" y="617"/>
                    <a:pt x="1089" y="727"/>
                  </a:cubicBezTo>
                  <a:lnTo>
                    <a:pt x="1471" y="804"/>
                  </a:lnTo>
                  <a:cubicBezTo>
                    <a:pt x="1519" y="635"/>
                    <a:pt x="1528" y="483"/>
                    <a:pt x="1493" y="349"/>
                  </a:cubicBezTo>
                  <a:cubicBezTo>
                    <a:pt x="1458" y="215"/>
                    <a:pt x="1348" y="116"/>
                    <a:pt x="1161" y="50"/>
                  </a:cubicBezTo>
                  <a:cubicBezTo>
                    <a:pt x="1068" y="17"/>
                    <a:pt x="982" y="0"/>
                    <a:pt x="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36"/>
            <p:cNvSpPr/>
            <p:nvPr/>
          </p:nvSpPr>
          <p:spPr>
            <a:xfrm>
              <a:off x="4731400" y="2869450"/>
              <a:ext cx="32325" cy="54475"/>
            </a:xfrm>
            <a:custGeom>
              <a:avLst/>
              <a:gdLst/>
              <a:ahLst/>
              <a:cxnLst/>
              <a:rect l="l" t="t" r="r" b="b"/>
              <a:pathLst>
                <a:path w="1293" h="2179" extrusionOk="0">
                  <a:moveTo>
                    <a:pt x="889" y="1"/>
                  </a:moveTo>
                  <a:lnTo>
                    <a:pt x="1" y="1998"/>
                  </a:lnTo>
                  <a:lnTo>
                    <a:pt x="405" y="2179"/>
                  </a:lnTo>
                  <a:lnTo>
                    <a:pt x="1293" y="181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36"/>
            <p:cNvSpPr/>
            <p:nvPr/>
          </p:nvSpPr>
          <p:spPr>
            <a:xfrm>
              <a:off x="4752000" y="2882800"/>
              <a:ext cx="45250" cy="54600"/>
            </a:xfrm>
            <a:custGeom>
              <a:avLst/>
              <a:gdLst/>
              <a:ahLst/>
              <a:cxnLst/>
              <a:rect l="l" t="t" r="r" b="b"/>
              <a:pathLst>
                <a:path w="1810" h="2184" extrusionOk="0">
                  <a:moveTo>
                    <a:pt x="1086" y="1"/>
                  </a:moveTo>
                  <a:cubicBezTo>
                    <a:pt x="1027" y="1"/>
                    <a:pt x="973" y="12"/>
                    <a:pt x="922" y="34"/>
                  </a:cubicBezTo>
                  <a:cubicBezTo>
                    <a:pt x="777" y="97"/>
                    <a:pt x="647" y="234"/>
                    <a:pt x="533" y="445"/>
                  </a:cubicBezTo>
                  <a:lnTo>
                    <a:pt x="157" y="1133"/>
                  </a:lnTo>
                  <a:cubicBezTo>
                    <a:pt x="45" y="1339"/>
                    <a:pt x="1" y="1519"/>
                    <a:pt x="25" y="1678"/>
                  </a:cubicBezTo>
                  <a:cubicBezTo>
                    <a:pt x="51" y="1834"/>
                    <a:pt x="166" y="1965"/>
                    <a:pt x="368" y="2078"/>
                  </a:cubicBezTo>
                  <a:cubicBezTo>
                    <a:pt x="498" y="2148"/>
                    <a:pt x="613" y="2184"/>
                    <a:pt x="716" y="2184"/>
                  </a:cubicBezTo>
                  <a:cubicBezTo>
                    <a:pt x="770" y="2184"/>
                    <a:pt x="820" y="2174"/>
                    <a:pt x="867" y="2154"/>
                  </a:cubicBezTo>
                  <a:cubicBezTo>
                    <a:pt x="1003" y="2097"/>
                    <a:pt x="1119" y="1979"/>
                    <a:pt x="1221" y="1794"/>
                  </a:cubicBezTo>
                  <a:lnTo>
                    <a:pt x="1306" y="1636"/>
                  </a:lnTo>
                  <a:lnTo>
                    <a:pt x="928" y="1429"/>
                  </a:lnTo>
                  <a:lnTo>
                    <a:pt x="825" y="1616"/>
                  </a:lnTo>
                  <a:cubicBezTo>
                    <a:pt x="792" y="1686"/>
                    <a:pt x="746" y="1748"/>
                    <a:pt x="689" y="1801"/>
                  </a:cubicBezTo>
                  <a:cubicBezTo>
                    <a:pt x="667" y="1818"/>
                    <a:pt x="643" y="1826"/>
                    <a:pt x="616" y="1826"/>
                  </a:cubicBezTo>
                  <a:cubicBezTo>
                    <a:pt x="588" y="1826"/>
                    <a:pt x="557" y="1817"/>
                    <a:pt x="524" y="1798"/>
                  </a:cubicBezTo>
                  <a:cubicBezTo>
                    <a:pt x="458" y="1763"/>
                    <a:pt x="427" y="1717"/>
                    <a:pt x="427" y="1660"/>
                  </a:cubicBezTo>
                  <a:cubicBezTo>
                    <a:pt x="427" y="1603"/>
                    <a:pt x="451" y="1530"/>
                    <a:pt x="502" y="1440"/>
                  </a:cubicBezTo>
                  <a:lnTo>
                    <a:pt x="977" y="568"/>
                  </a:lnTo>
                  <a:cubicBezTo>
                    <a:pt x="1012" y="497"/>
                    <a:pt x="1058" y="436"/>
                    <a:pt x="1117" y="383"/>
                  </a:cubicBezTo>
                  <a:cubicBezTo>
                    <a:pt x="1139" y="368"/>
                    <a:pt x="1163" y="360"/>
                    <a:pt x="1191" y="360"/>
                  </a:cubicBezTo>
                  <a:cubicBezTo>
                    <a:pt x="1221" y="360"/>
                    <a:pt x="1256" y="370"/>
                    <a:pt x="1293" y="390"/>
                  </a:cubicBezTo>
                  <a:cubicBezTo>
                    <a:pt x="1333" y="407"/>
                    <a:pt x="1363" y="440"/>
                    <a:pt x="1379" y="482"/>
                  </a:cubicBezTo>
                  <a:cubicBezTo>
                    <a:pt x="1390" y="517"/>
                    <a:pt x="1388" y="557"/>
                    <a:pt x="1374" y="592"/>
                  </a:cubicBezTo>
                  <a:cubicBezTo>
                    <a:pt x="1357" y="640"/>
                    <a:pt x="1333" y="689"/>
                    <a:pt x="1308" y="735"/>
                  </a:cubicBezTo>
                  <a:lnTo>
                    <a:pt x="1212" y="913"/>
                  </a:lnTo>
                  <a:lnTo>
                    <a:pt x="1590" y="1119"/>
                  </a:lnTo>
                  <a:lnTo>
                    <a:pt x="1678" y="957"/>
                  </a:lnTo>
                  <a:cubicBezTo>
                    <a:pt x="1777" y="779"/>
                    <a:pt x="1810" y="620"/>
                    <a:pt x="1781" y="480"/>
                  </a:cubicBezTo>
                  <a:cubicBezTo>
                    <a:pt x="1750" y="339"/>
                    <a:pt x="1638" y="216"/>
                    <a:pt x="1443" y="111"/>
                  </a:cubicBezTo>
                  <a:cubicBezTo>
                    <a:pt x="1311" y="37"/>
                    <a:pt x="1192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4" name="Google Shape;6134;p36"/>
          <p:cNvSpPr/>
          <p:nvPr/>
        </p:nvSpPr>
        <p:spPr>
          <a:xfrm>
            <a:off x="4028990" y="3073826"/>
            <a:ext cx="1101837" cy="3656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it-IT" b="1" i="0" dirty="0">
                <a:ln>
                  <a:noFill/>
                </a:ln>
                <a:solidFill>
                  <a:schemeClr val="lt1"/>
                </a:solidFill>
                <a:latin typeface="Big Shoulders Display"/>
              </a:rPr>
              <a:t>WEB APP</a:t>
            </a:r>
            <a:endParaRPr b="1" i="0" dirty="0">
              <a:ln>
                <a:noFill/>
              </a:ln>
              <a:solidFill>
                <a:schemeClr val="lt1"/>
              </a:solidFill>
              <a:latin typeface="Big Shoulders Display"/>
            </a:endParaRPr>
          </a:p>
        </p:txBody>
      </p:sp>
      <p:sp>
        <p:nvSpPr>
          <p:cNvPr id="6135" name="Google Shape;6135;p36"/>
          <p:cNvSpPr/>
          <p:nvPr/>
        </p:nvSpPr>
        <p:spPr>
          <a:xfrm rot="-360929">
            <a:off x="642528" y="662176"/>
            <a:ext cx="1666074" cy="454343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6" name="Google Shape;6136;p3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TECNOLOGIE UTILIZZATE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6137" name="Google Shape;6137;p36"/>
          <p:cNvSpPr txBox="1">
            <a:spLocks noGrp="1"/>
          </p:cNvSpPr>
          <p:nvPr>
            <p:ph type="subTitle" idx="4294967295"/>
          </p:nvPr>
        </p:nvSpPr>
        <p:spPr>
          <a:xfrm flipH="1">
            <a:off x="1609411" y="2217450"/>
            <a:ext cx="918877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Node.JS</a:t>
            </a:r>
            <a:endParaRPr sz="200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38" name="Google Shape;6138;p36"/>
          <p:cNvSpPr txBox="1">
            <a:spLocks noGrp="1"/>
          </p:cNvSpPr>
          <p:nvPr>
            <p:ph type="subTitle" idx="4294967295"/>
          </p:nvPr>
        </p:nvSpPr>
        <p:spPr>
          <a:xfrm>
            <a:off x="1092163" y="2454600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400" dirty="0" err="1"/>
              <a:t>ExpressJS</a:t>
            </a:r>
            <a:r>
              <a:rPr lang="it-IT" sz="1400" dirty="0"/>
              <a:t>, Mongoose,</a:t>
            </a:r>
            <a:br>
              <a:rPr lang="it-IT" sz="1400" dirty="0"/>
            </a:br>
            <a:r>
              <a:rPr lang="it-IT" sz="1400" dirty="0"/>
              <a:t>REST,</a:t>
            </a:r>
            <a:br>
              <a:rPr lang="it-IT" sz="1400" dirty="0"/>
            </a:br>
            <a:r>
              <a:rPr lang="it-IT" sz="1400" dirty="0"/>
              <a:t>EJS</a:t>
            </a:r>
          </a:p>
        </p:txBody>
      </p:sp>
      <p:sp>
        <p:nvSpPr>
          <p:cNvPr id="6139" name="Google Shape;6139;p36"/>
          <p:cNvSpPr/>
          <p:nvPr/>
        </p:nvSpPr>
        <p:spPr>
          <a:xfrm>
            <a:off x="2574913" y="2267125"/>
            <a:ext cx="187500" cy="18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0" name="Google Shape;6140;p36"/>
          <p:cNvSpPr txBox="1">
            <a:spLocks noGrp="1"/>
          </p:cNvSpPr>
          <p:nvPr>
            <p:ph type="subTitle" idx="4294967295"/>
          </p:nvPr>
        </p:nvSpPr>
        <p:spPr>
          <a:xfrm>
            <a:off x="6526563" y="1626575"/>
            <a:ext cx="10500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MongoDB</a:t>
            </a:r>
            <a:endParaRPr sz="200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42" name="Google Shape;6142;p36"/>
          <p:cNvSpPr/>
          <p:nvPr/>
        </p:nvSpPr>
        <p:spPr>
          <a:xfrm flipH="1">
            <a:off x="6292438" y="1676250"/>
            <a:ext cx="187500" cy="1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3" name="Google Shape;6143;p36"/>
          <p:cNvSpPr txBox="1">
            <a:spLocks noGrp="1"/>
          </p:cNvSpPr>
          <p:nvPr>
            <p:ph type="subTitle" idx="4294967295"/>
          </p:nvPr>
        </p:nvSpPr>
        <p:spPr>
          <a:xfrm>
            <a:off x="6526562" y="3045475"/>
            <a:ext cx="1571975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HTML5, CSS3, JS</a:t>
            </a:r>
            <a:endParaRPr sz="2000" dirty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44" name="Google Shape;6144;p36"/>
          <p:cNvSpPr txBox="1">
            <a:spLocks noGrp="1"/>
          </p:cNvSpPr>
          <p:nvPr>
            <p:ph type="subTitle" idx="4294967295"/>
          </p:nvPr>
        </p:nvSpPr>
        <p:spPr>
          <a:xfrm flipH="1">
            <a:off x="6526638" y="3282625"/>
            <a:ext cx="1525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Bootstrap, J</a:t>
            </a:r>
            <a:r>
              <a:rPr lang="it-IT" sz="1400" dirty="0"/>
              <a:t>q</a:t>
            </a:r>
            <a:r>
              <a:rPr lang="en" sz="1400" dirty="0"/>
              <a:t>uery, Chart.JS,</a:t>
            </a:r>
            <a:br>
              <a:rPr lang="en" sz="1400" dirty="0"/>
            </a:br>
            <a:r>
              <a:rPr lang="en" sz="1400" dirty="0"/>
              <a:t>ecc…</a:t>
            </a:r>
            <a:endParaRPr sz="1400" dirty="0"/>
          </a:p>
        </p:txBody>
      </p:sp>
      <p:sp>
        <p:nvSpPr>
          <p:cNvPr id="6145" name="Google Shape;6145;p36"/>
          <p:cNvSpPr/>
          <p:nvPr/>
        </p:nvSpPr>
        <p:spPr>
          <a:xfrm flipH="1">
            <a:off x="6292438" y="3095150"/>
            <a:ext cx="187500" cy="18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46" name="Google Shape;6146;p36"/>
          <p:cNvCxnSpPr/>
          <p:nvPr/>
        </p:nvCxnSpPr>
        <p:spPr>
          <a:xfrm>
            <a:off x="2905288" y="2372250"/>
            <a:ext cx="1480200" cy="399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6147" name="Google Shape;6147;p36"/>
          <p:cNvCxnSpPr>
            <a:stCxn id="6142" idx="3"/>
          </p:cNvCxnSpPr>
          <p:nvPr/>
        </p:nvCxnSpPr>
        <p:spPr>
          <a:xfrm flipH="1">
            <a:off x="5200738" y="1770000"/>
            <a:ext cx="1091700" cy="306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6148" name="Google Shape;6148;p36"/>
          <p:cNvCxnSpPr>
            <a:stCxn id="6145" idx="3"/>
          </p:cNvCxnSpPr>
          <p:nvPr/>
        </p:nvCxnSpPr>
        <p:spPr>
          <a:xfrm flipH="1">
            <a:off x="5210038" y="3188900"/>
            <a:ext cx="1082400" cy="5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0" name="Google Shape;8500;p57"/>
          <p:cNvSpPr/>
          <p:nvPr/>
        </p:nvSpPr>
        <p:spPr>
          <a:xfrm rot="308621">
            <a:off x="651727" y="618638"/>
            <a:ext cx="2054574" cy="487916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501" name="Google Shape;8501;p5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APPLICATIVO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8503" name="Google Shape;8503;p57"/>
          <p:cNvGrpSpPr/>
          <p:nvPr/>
        </p:nvGrpSpPr>
        <p:grpSpPr>
          <a:xfrm rot="185393">
            <a:off x="3736520" y="643999"/>
            <a:ext cx="4558542" cy="3800440"/>
            <a:chOff x="1153225" y="1597649"/>
            <a:chExt cx="3842140" cy="3019074"/>
          </a:xfrm>
        </p:grpSpPr>
        <p:grpSp>
          <p:nvGrpSpPr>
            <p:cNvPr id="8504" name="Google Shape;8504;p57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8505" name="Google Shape;8505;p57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06" name="Google Shape;8506;p57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07" name="Google Shape;8507;p57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08" name="Google Shape;8508;p57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09" name="Google Shape;8509;p57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10" name="Google Shape;8510;p57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11" name="Google Shape;8511;p57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512" name="Google Shape;8512;p57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Immagine 27">
            <a:extLst>
              <a:ext uri="{FF2B5EF4-FFF2-40B4-BE49-F238E27FC236}">
                <a16:creationId xmlns:a16="http://schemas.microsoft.com/office/drawing/2014/main" id="{BD0F6A0C-0075-D63C-28E8-0C59982C7E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">
            <a:off x="3924935" y="833919"/>
            <a:ext cx="4192941" cy="2541087"/>
          </a:xfrm>
          <a:prstGeom prst="rect">
            <a:avLst/>
          </a:prstGeom>
        </p:spPr>
      </p:pic>
      <p:grpSp>
        <p:nvGrpSpPr>
          <p:cNvPr id="8514" name="Google Shape;8514;p57"/>
          <p:cNvGrpSpPr/>
          <p:nvPr/>
        </p:nvGrpSpPr>
        <p:grpSpPr>
          <a:xfrm rot="-294936">
            <a:off x="2504574" y="1326548"/>
            <a:ext cx="1662189" cy="3224147"/>
            <a:chOff x="6417224" y="2247097"/>
            <a:chExt cx="951950" cy="1740368"/>
          </a:xfrm>
        </p:grpSpPr>
        <p:sp>
          <p:nvSpPr>
            <p:cNvPr id="8515" name="Google Shape;8515;p57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16" name="Google Shape;8516;p57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17" name="Google Shape;8517;p57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18" name="Google Shape;8518;p57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19" name="Google Shape;8519;p57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20" name="Google Shape;8520;p57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21" name="Google Shape;8521;p57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7" name="Immagine 26">
            <a:extLst>
              <a:ext uri="{FF2B5EF4-FFF2-40B4-BE49-F238E27FC236}">
                <a16:creationId xmlns:a16="http://schemas.microsoft.com/office/drawing/2014/main" id="{BE709CB2-8CC5-7818-E607-39906516C4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300000" flipH="1">
            <a:off x="2576604" y="1485778"/>
            <a:ext cx="1474060" cy="272728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3" name="Google Shape;6563;p42"/>
          <p:cNvGrpSpPr/>
          <p:nvPr/>
        </p:nvGrpSpPr>
        <p:grpSpPr>
          <a:xfrm rot="264308">
            <a:off x="-446522" y="1045073"/>
            <a:ext cx="4551742" cy="3170929"/>
            <a:chOff x="1049700" y="3729550"/>
            <a:chExt cx="898975" cy="626275"/>
          </a:xfrm>
        </p:grpSpPr>
        <p:sp>
          <p:nvSpPr>
            <p:cNvPr id="6564" name="Google Shape;6564;p42"/>
            <p:cNvSpPr/>
            <p:nvPr/>
          </p:nvSpPr>
          <p:spPr>
            <a:xfrm>
              <a:off x="1197650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0" y="173"/>
                    <a:pt x="1783" y="116"/>
                  </a:cubicBezTo>
                  <a:cubicBezTo>
                    <a:pt x="1545" y="39"/>
                    <a:pt x="1298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2"/>
            <p:cNvSpPr/>
            <p:nvPr/>
          </p:nvSpPr>
          <p:spPr>
            <a:xfrm>
              <a:off x="120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42"/>
            <p:cNvSpPr/>
            <p:nvPr/>
          </p:nvSpPr>
          <p:spPr>
            <a:xfrm>
              <a:off x="12172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2"/>
            <p:cNvSpPr/>
            <p:nvPr/>
          </p:nvSpPr>
          <p:spPr>
            <a:xfrm>
              <a:off x="12305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2"/>
            <p:cNvSpPr/>
            <p:nvPr/>
          </p:nvSpPr>
          <p:spPr>
            <a:xfrm>
              <a:off x="124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2"/>
            <p:cNvSpPr/>
            <p:nvPr/>
          </p:nvSpPr>
          <p:spPr>
            <a:xfrm>
              <a:off x="1257325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2" y="173"/>
                    <a:pt x="1783" y="116"/>
                  </a:cubicBezTo>
                  <a:cubicBezTo>
                    <a:pt x="1545" y="39"/>
                    <a:pt x="1297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2"/>
            <p:cNvSpPr/>
            <p:nvPr/>
          </p:nvSpPr>
          <p:spPr>
            <a:xfrm>
              <a:off x="126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2"/>
            <p:cNvSpPr/>
            <p:nvPr/>
          </p:nvSpPr>
          <p:spPr>
            <a:xfrm>
              <a:off x="12769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2"/>
            <p:cNvSpPr/>
            <p:nvPr/>
          </p:nvSpPr>
          <p:spPr>
            <a:xfrm>
              <a:off x="12902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2"/>
            <p:cNvSpPr/>
            <p:nvPr/>
          </p:nvSpPr>
          <p:spPr>
            <a:xfrm>
              <a:off x="130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2"/>
            <p:cNvSpPr/>
            <p:nvPr/>
          </p:nvSpPr>
          <p:spPr>
            <a:xfrm>
              <a:off x="1704950" y="3797700"/>
              <a:ext cx="95800" cy="42375"/>
            </a:xfrm>
            <a:custGeom>
              <a:avLst/>
              <a:gdLst/>
              <a:ahLst/>
              <a:cxnLst/>
              <a:rect l="l" t="t" r="r" b="b"/>
              <a:pathLst>
                <a:path w="3832" h="1695" extrusionOk="0">
                  <a:moveTo>
                    <a:pt x="1917" y="1"/>
                  </a:moveTo>
                  <a:cubicBezTo>
                    <a:pt x="1470" y="1"/>
                    <a:pt x="1022" y="39"/>
                    <a:pt x="579" y="116"/>
                  </a:cubicBezTo>
                  <a:cubicBezTo>
                    <a:pt x="236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3832" y="1694"/>
                  </a:lnTo>
                  <a:lnTo>
                    <a:pt x="3832" y="545"/>
                  </a:lnTo>
                  <a:cubicBezTo>
                    <a:pt x="3832" y="347"/>
                    <a:pt x="3596" y="173"/>
                    <a:pt x="3256" y="116"/>
                  </a:cubicBezTo>
                  <a:cubicBezTo>
                    <a:pt x="2813" y="39"/>
                    <a:pt x="2365" y="1"/>
                    <a:pt x="1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2"/>
            <p:cNvSpPr/>
            <p:nvPr/>
          </p:nvSpPr>
          <p:spPr>
            <a:xfrm>
              <a:off x="17164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2"/>
            <p:cNvSpPr/>
            <p:nvPr/>
          </p:nvSpPr>
          <p:spPr>
            <a:xfrm>
              <a:off x="17406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2"/>
            <p:cNvSpPr/>
            <p:nvPr/>
          </p:nvSpPr>
          <p:spPr>
            <a:xfrm>
              <a:off x="17650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2"/>
            <p:cNvSpPr/>
            <p:nvPr/>
          </p:nvSpPr>
          <p:spPr>
            <a:xfrm>
              <a:off x="17893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1" y="1110"/>
                  </a:moveTo>
                  <a:lnTo>
                    <a:pt x="1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2"/>
            <p:cNvSpPr/>
            <p:nvPr/>
          </p:nvSpPr>
          <p:spPr>
            <a:xfrm>
              <a:off x="1049700" y="3831750"/>
              <a:ext cx="898975" cy="524075"/>
            </a:xfrm>
            <a:custGeom>
              <a:avLst/>
              <a:gdLst/>
              <a:ahLst/>
              <a:cxnLst/>
              <a:rect l="l" t="t" r="r" b="b"/>
              <a:pathLst>
                <a:path w="35959" h="20963" extrusionOk="0">
                  <a:moveTo>
                    <a:pt x="2031" y="0"/>
                  </a:moveTo>
                  <a:cubicBezTo>
                    <a:pt x="1508" y="0"/>
                    <a:pt x="1084" y="427"/>
                    <a:pt x="1084" y="950"/>
                  </a:cubicBezTo>
                  <a:lnTo>
                    <a:pt x="1084" y="3589"/>
                  </a:lnTo>
                  <a:cubicBezTo>
                    <a:pt x="1084" y="3710"/>
                    <a:pt x="1108" y="3829"/>
                    <a:pt x="1152" y="3941"/>
                  </a:cubicBezTo>
                  <a:lnTo>
                    <a:pt x="926" y="3941"/>
                  </a:lnTo>
                  <a:cubicBezTo>
                    <a:pt x="416" y="3941"/>
                    <a:pt x="0" y="4354"/>
                    <a:pt x="0" y="4866"/>
                  </a:cubicBezTo>
                  <a:lnTo>
                    <a:pt x="0" y="20037"/>
                  </a:lnTo>
                  <a:cubicBezTo>
                    <a:pt x="0" y="20547"/>
                    <a:pt x="416" y="20963"/>
                    <a:pt x="926" y="20963"/>
                  </a:cubicBezTo>
                  <a:lnTo>
                    <a:pt x="35035" y="20963"/>
                  </a:lnTo>
                  <a:cubicBezTo>
                    <a:pt x="35545" y="20963"/>
                    <a:pt x="35958" y="20547"/>
                    <a:pt x="35958" y="20037"/>
                  </a:cubicBezTo>
                  <a:lnTo>
                    <a:pt x="35958" y="4866"/>
                  </a:lnTo>
                  <a:cubicBezTo>
                    <a:pt x="35958" y="4354"/>
                    <a:pt x="35545" y="3941"/>
                    <a:pt x="35035" y="3941"/>
                  </a:cubicBezTo>
                  <a:lnTo>
                    <a:pt x="34806" y="3941"/>
                  </a:lnTo>
                  <a:cubicBezTo>
                    <a:pt x="34853" y="3829"/>
                    <a:pt x="34875" y="3710"/>
                    <a:pt x="34875" y="3589"/>
                  </a:cubicBezTo>
                  <a:lnTo>
                    <a:pt x="34875" y="950"/>
                  </a:lnTo>
                  <a:cubicBezTo>
                    <a:pt x="34875" y="427"/>
                    <a:pt x="34450" y="0"/>
                    <a:pt x="33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0" name="Google Shape;6580;p42"/>
            <p:cNvSpPr/>
            <p:nvPr/>
          </p:nvSpPr>
          <p:spPr>
            <a:xfrm>
              <a:off x="1116175" y="3853400"/>
              <a:ext cx="781775" cy="66700"/>
            </a:xfrm>
            <a:custGeom>
              <a:avLst/>
              <a:gdLst/>
              <a:ahLst/>
              <a:cxnLst/>
              <a:rect l="l" t="t" r="r" b="b"/>
              <a:pathLst>
                <a:path w="31271" h="2668" extrusionOk="0">
                  <a:moveTo>
                    <a:pt x="25271" y="0"/>
                  </a:moveTo>
                  <a:lnTo>
                    <a:pt x="16849" y="2"/>
                  </a:lnTo>
                  <a:lnTo>
                    <a:pt x="3" y="16"/>
                  </a:lnTo>
                  <a:lnTo>
                    <a:pt x="1" y="16"/>
                  </a:lnTo>
                  <a:cubicBezTo>
                    <a:pt x="3" y="16"/>
                    <a:pt x="3" y="18"/>
                    <a:pt x="3" y="18"/>
                  </a:cubicBezTo>
                  <a:lnTo>
                    <a:pt x="16849" y="31"/>
                  </a:lnTo>
                  <a:lnTo>
                    <a:pt x="25273" y="33"/>
                  </a:lnTo>
                  <a:lnTo>
                    <a:pt x="29484" y="27"/>
                  </a:lnTo>
                  <a:lnTo>
                    <a:pt x="30673" y="27"/>
                  </a:lnTo>
                  <a:cubicBezTo>
                    <a:pt x="30702" y="27"/>
                    <a:pt x="30731" y="26"/>
                    <a:pt x="30760" y="26"/>
                  </a:cubicBezTo>
                  <a:cubicBezTo>
                    <a:pt x="30774" y="26"/>
                    <a:pt x="30788" y="26"/>
                    <a:pt x="30802" y="27"/>
                  </a:cubicBezTo>
                  <a:cubicBezTo>
                    <a:pt x="30888" y="35"/>
                    <a:pt x="30972" y="66"/>
                    <a:pt x="31042" y="115"/>
                  </a:cubicBezTo>
                  <a:cubicBezTo>
                    <a:pt x="31077" y="141"/>
                    <a:pt x="31110" y="169"/>
                    <a:pt x="31139" y="202"/>
                  </a:cubicBezTo>
                  <a:cubicBezTo>
                    <a:pt x="31165" y="235"/>
                    <a:pt x="31189" y="273"/>
                    <a:pt x="31207" y="312"/>
                  </a:cubicBezTo>
                  <a:cubicBezTo>
                    <a:pt x="31216" y="332"/>
                    <a:pt x="31224" y="352"/>
                    <a:pt x="31231" y="372"/>
                  </a:cubicBezTo>
                  <a:cubicBezTo>
                    <a:pt x="31238" y="391"/>
                    <a:pt x="31242" y="413"/>
                    <a:pt x="31246" y="435"/>
                  </a:cubicBezTo>
                  <a:lnTo>
                    <a:pt x="31251" y="466"/>
                  </a:lnTo>
                  <a:cubicBezTo>
                    <a:pt x="31253" y="477"/>
                    <a:pt x="31253" y="488"/>
                    <a:pt x="31253" y="499"/>
                  </a:cubicBezTo>
                  <a:lnTo>
                    <a:pt x="31253" y="565"/>
                  </a:lnTo>
                  <a:lnTo>
                    <a:pt x="31255" y="1618"/>
                  </a:lnTo>
                  <a:lnTo>
                    <a:pt x="31255" y="2143"/>
                  </a:lnTo>
                  <a:lnTo>
                    <a:pt x="31255" y="2407"/>
                  </a:lnTo>
                  <a:cubicBezTo>
                    <a:pt x="31257" y="2451"/>
                    <a:pt x="31257" y="2495"/>
                    <a:pt x="31253" y="2539"/>
                  </a:cubicBezTo>
                  <a:cubicBezTo>
                    <a:pt x="31249" y="2580"/>
                    <a:pt x="31238" y="2624"/>
                    <a:pt x="31222" y="2664"/>
                  </a:cubicBezTo>
                  <a:cubicBezTo>
                    <a:pt x="31220" y="2666"/>
                    <a:pt x="31222" y="2666"/>
                    <a:pt x="31222" y="2666"/>
                  </a:cubicBezTo>
                  <a:cubicBezTo>
                    <a:pt x="31222" y="2667"/>
                    <a:pt x="31222" y="2668"/>
                    <a:pt x="31222" y="2668"/>
                  </a:cubicBezTo>
                  <a:cubicBezTo>
                    <a:pt x="31223" y="2668"/>
                    <a:pt x="31223" y="2667"/>
                    <a:pt x="31224" y="2666"/>
                  </a:cubicBezTo>
                  <a:cubicBezTo>
                    <a:pt x="31240" y="2627"/>
                    <a:pt x="31251" y="2583"/>
                    <a:pt x="31257" y="2539"/>
                  </a:cubicBezTo>
                  <a:cubicBezTo>
                    <a:pt x="31260" y="2495"/>
                    <a:pt x="31262" y="2451"/>
                    <a:pt x="31262" y="2407"/>
                  </a:cubicBezTo>
                  <a:lnTo>
                    <a:pt x="31262" y="2145"/>
                  </a:lnTo>
                  <a:lnTo>
                    <a:pt x="31262" y="1618"/>
                  </a:lnTo>
                  <a:lnTo>
                    <a:pt x="31266" y="565"/>
                  </a:lnTo>
                  <a:cubicBezTo>
                    <a:pt x="31271" y="475"/>
                    <a:pt x="31255" y="387"/>
                    <a:pt x="31218" y="306"/>
                  </a:cubicBezTo>
                  <a:cubicBezTo>
                    <a:pt x="31198" y="264"/>
                    <a:pt x="31174" y="227"/>
                    <a:pt x="31147" y="191"/>
                  </a:cubicBezTo>
                  <a:cubicBezTo>
                    <a:pt x="31117" y="158"/>
                    <a:pt x="31084" y="128"/>
                    <a:pt x="31049" y="101"/>
                  </a:cubicBezTo>
                  <a:cubicBezTo>
                    <a:pt x="30974" y="51"/>
                    <a:pt x="30888" y="18"/>
                    <a:pt x="30800" y="11"/>
                  </a:cubicBezTo>
                  <a:cubicBezTo>
                    <a:pt x="30754" y="7"/>
                    <a:pt x="30710" y="7"/>
                    <a:pt x="30666" y="7"/>
                  </a:cubicBezTo>
                  <a:lnTo>
                    <a:pt x="29482" y="7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2"/>
            <p:cNvSpPr/>
            <p:nvPr/>
          </p:nvSpPr>
          <p:spPr>
            <a:xfrm>
              <a:off x="1062875" y="4110875"/>
              <a:ext cx="872325" cy="222525"/>
            </a:xfrm>
            <a:custGeom>
              <a:avLst/>
              <a:gdLst/>
              <a:ahLst/>
              <a:cxnLst/>
              <a:rect l="l" t="t" r="r" b="b"/>
              <a:pathLst>
                <a:path w="34893" h="8901" extrusionOk="0">
                  <a:moveTo>
                    <a:pt x="16" y="1"/>
                  </a:moveTo>
                  <a:cubicBezTo>
                    <a:pt x="15" y="1"/>
                    <a:pt x="14" y="1"/>
                    <a:pt x="14" y="2"/>
                  </a:cubicBezTo>
                  <a:lnTo>
                    <a:pt x="5" y="5741"/>
                  </a:lnTo>
                  <a:lnTo>
                    <a:pt x="1" y="7174"/>
                  </a:lnTo>
                  <a:lnTo>
                    <a:pt x="1" y="7890"/>
                  </a:lnTo>
                  <a:lnTo>
                    <a:pt x="1" y="8384"/>
                  </a:lnTo>
                  <a:lnTo>
                    <a:pt x="5" y="8431"/>
                  </a:lnTo>
                  <a:cubicBezTo>
                    <a:pt x="10" y="8492"/>
                    <a:pt x="27" y="8554"/>
                    <a:pt x="56" y="8609"/>
                  </a:cubicBezTo>
                  <a:cubicBezTo>
                    <a:pt x="111" y="8719"/>
                    <a:pt x="203" y="8806"/>
                    <a:pt x="317" y="8855"/>
                  </a:cubicBezTo>
                  <a:cubicBezTo>
                    <a:pt x="374" y="8879"/>
                    <a:pt x="436" y="8894"/>
                    <a:pt x="497" y="8899"/>
                  </a:cubicBezTo>
                  <a:cubicBezTo>
                    <a:pt x="528" y="8901"/>
                    <a:pt x="557" y="8901"/>
                    <a:pt x="588" y="8901"/>
                  </a:cubicBezTo>
                  <a:lnTo>
                    <a:pt x="2829" y="8901"/>
                  </a:lnTo>
                  <a:lnTo>
                    <a:pt x="14304" y="8899"/>
                  </a:lnTo>
                  <a:lnTo>
                    <a:pt x="25778" y="8892"/>
                  </a:lnTo>
                  <a:lnTo>
                    <a:pt x="31517" y="8888"/>
                  </a:lnTo>
                  <a:lnTo>
                    <a:pt x="34385" y="8886"/>
                  </a:lnTo>
                  <a:cubicBezTo>
                    <a:pt x="34506" y="8883"/>
                    <a:pt x="34622" y="8837"/>
                    <a:pt x="34715" y="8760"/>
                  </a:cubicBezTo>
                  <a:cubicBezTo>
                    <a:pt x="34761" y="8721"/>
                    <a:pt x="34798" y="8672"/>
                    <a:pt x="34829" y="8620"/>
                  </a:cubicBezTo>
                  <a:cubicBezTo>
                    <a:pt x="34857" y="8567"/>
                    <a:pt x="34877" y="8510"/>
                    <a:pt x="34886" y="8450"/>
                  </a:cubicBezTo>
                  <a:cubicBezTo>
                    <a:pt x="34890" y="8391"/>
                    <a:pt x="34893" y="8330"/>
                    <a:pt x="34890" y="8270"/>
                  </a:cubicBezTo>
                  <a:lnTo>
                    <a:pt x="34890" y="7732"/>
                  </a:lnTo>
                  <a:lnTo>
                    <a:pt x="34890" y="6299"/>
                  </a:lnTo>
                  <a:cubicBezTo>
                    <a:pt x="34892" y="6295"/>
                    <a:pt x="34889" y="6293"/>
                    <a:pt x="34887" y="6293"/>
                  </a:cubicBezTo>
                  <a:cubicBezTo>
                    <a:pt x="34885" y="6293"/>
                    <a:pt x="34884" y="6294"/>
                    <a:pt x="34884" y="6297"/>
                  </a:cubicBezTo>
                  <a:cubicBezTo>
                    <a:pt x="34882" y="6297"/>
                    <a:pt x="34882" y="6297"/>
                    <a:pt x="34882" y="6299"/>
                  </a:cubicBezTo>
                  <a:lnTo>
                    <a:pt x="34882" y="7732"/>
                  </a:lnTo>
                  <a:lnTo>
                    <a:pt x="34882" y="8270"/>
                  </a:lnTo>
                  <a:cubicBezTo>
                    <a:pt x="34884" y="8330"/>
                    <a:pt x="34882" y="8389"/>
                    <a:pt x="34875" y="8448"/>
                  </a:cubicBezTo>
                  <a:cubicBezTo>
                    <a:pt x="34868" y="8508"/>
                    <a:pt x="34849" y="8565"/>
                    <a:pt x="34820" y="8617"/>
                  </a:cubicBezTo>
                  <a:cubicBezTo>
                    <a:pt x="34792" y="8668"/>
                    <a:pt x="34754" y="8714"/>
                    <a:pt x="34708" y="8754"/>
                  </a:cubicBezTo>
                  <a:cubicBezTo>
                    <a:pt x="34618" y="8833"/>
                    <a:pt x="34501" y="8877"/>
                    <a:pt x="34383" y="8879"/>
                  </a:cubicBezTo>
                  <a:lnTo>
                    <a:pt x="31512" y="8879"/>
                  </a:lnTo>
                  <a:lnTo>
                    <a:pt x="25776" y="8875"/>
                  </a:lnTo>
                  <a:lnTo>
                    <a:pt x="14302" y="8870"/>
                  </a:lnTo>
                  <a:lnTo>
                    <a:pt x="2825" y="8866"/>
                  </a:lnTo>
                  <a:lnTo>
                    <a:pt x="1392" y="8868"/>
                  </a:lnTo>
                  <a:lnTo>
                    <a:pt x="583" y="8868"/>
                  </a:lnTo>
                  <a:cubicBezTo>
                    <a:pt x="555" y="8868"/>
                    <a:pt x="524" y="8868"/>
                    <a:pt x="495" y="8866"/>
                  </a:cubicBezTo>
                  <a:cubicBezTo>
                    <a:pt x="438" y="8861"/>
                    <a:pt x="381" y="8848"/>
                    <a:pt x="328" y="8826"/>
                  </a:cubicBezTo>
                  <a:cubicBezTo>
                    <a:pt x="221" y="8780"/>
                    <a:pt x="133" y="8697"/>
                    <a:pt x="80" y="8593"/>
                  </a:cubicBezTo>
                  <a:cubicBezTo>
                    <a:pt x="54" y="8541"/>
                    <a:pt x="38" y="8486"/>
                    <a:pt x="32" y="8428"/>
                  </a:cubicBezTo>
                  <a:lnTo>
                    <a:pt x="29" y="8384"/>
                  </a:lnTo>
                  <a:lnTo>
                    <a:pt x="29" y="8250"/>
                  </a:lnTo>
                  <a:lnTo>
                    <a:pt x="29" y="7890"/>
                  </a:lnTo>
                  <a:lnTo>
                    <a:pt x="29" y="7174"/>
                  </a:lnTo>
                  <a:lnTo>
                    <a:pt x="27" y="5741"/>
                  </a:lnTo>
                  <a:lnTo>
                    <a:pt x="18" y="2"/>
                  </a:lnTo>
                  <a:cubicBezTo>
                    <a:pt x="18" y="1"/>
                    <a:pt x="17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2"/>
            <p:cNvSpPr/>
            <p:nvPr/>
          </p:nvSpPr>
          <p:spPr>
            <a:xfrm>
              <a:off x="1081900" y="4000600"/>
              <a:ext cx="304750" cy="304800"/>
            </a:xfrm>
            <a:custGeom>
              <a:avLst/>
              <a:gdLst/>
              <a:ahLst/>
              <a:cxnLst/>
              <a:rect l="l" t="t" r="r" b="b"/>
              <a:pathLst>
                <a:path w="12190" h="12192" extrusionOk="0">
                  <a:moveTo>
                    <a:pt x="6095" y="0"/>
                  </a:moveTo>
                  <a:cubicBezTo>
                    <a:pt x="2728" y="0"/>
                    <a:pt x="0" y="2730"/>
                    <a:pt x="0" y="6097"/>
                  </a:cubicBezTo>
                  <a:cubicBezTo>
                    <a:pt x="0" y="9461"/>
                    <a:pt x="2728" y="12191"/>
                    <a:pt x="6095" y="12191"/>
                  </a:cubicBezTo>
                  <a:cubicBezTo>
                    <a:pt x="9462" y="12191"/>
                    <a:pt x="12189" y="9461"/>
                    <a:pt x="12189" y="6097"/>
                  </a:cubicBezTo>
                  <a:cubicBezTo>
                    <a:pt x="12189" y="2730"/>
                    <a:pt x="9462" y="0"/>
                    <a:pt x="60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2"/>
            <p:cNvSpPr/>
            <p:nvPr/>
          </p:nvSpPr>
          <p:spPr>
            <a:xfrm>
              <a:off x="1093200" y="4011975"/>
              <a:ext cx="282125" cy="282100"/>
            </a:xfrm>
            <a:custGeom>
              <a:avLst/>
              <a:gdLst/>
              <a:ahLst/>
              <a:cxnLst/>
              <a:rect l="l" t="t" r="r" b="b"/>
              <a:pathLst>
                <a:path w="11285" h="11284" extrusionOk="0">
                  <a:moveTo>
                    <a:pt x="5643" y="0"/>
                  </a:moveTo>
                  <a:cubicBezTo>
                    <a:pt x="2526" y="0"/>
                    <a:pt x="1" y="2525"/>
                    <a:pt x="1" y="5642"/>
                  </a:cubicBezTo>
                  <a:cubicBezTo>
                    <a:pt x="1" y="8758"/>
                    <a:pt x="2526" y="11283"/>
                    <a:pt x="5643" y="11283"/>
                  </a:cubicBezTo>
                  <a:cubicBezTo>
                    <a:pt x="8759" y="11283"/>
                    <a:pt x="11284" y="8758"/>
                    <a:pt x="11284" y="5642"/>
                  </a:cubicBezTo>
                  <a:cubicBezTo>
                    <a:pt x="11284" y="2525"/>
                    <a:pt x="8759" y="0"/>
                    <a:pt x="5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2"/>
            <p:cNvSpPr/>
            <p:nvPr/>
          </p:nvSpPr>
          <p:spPr>
            <a:xfrm>
              <a:off x="1177600" y="4025175"/>
              <a:ext cx="184925" cy="219775"/>
            </a:xfrm>
            <a:custGeom>
              <a:avLst/>
              <a:gdLst/>
              <a:ahLst/>
              <a:cxnLst/>
              <a:rect l="l" t="t" r="r" b="b"/>
              <a:pathLst>
                <a:path w="7397" h="8791" extrusionOk="0">
                  <a:moveTo>
                    <a:pt x="2277" y="0"/>
                  </a:moveTo>
                  <a:cubicBezTo>
                    <a:pt x="1487" y="0"/>
                    <a:pt x="708" y="185"/>
                    <a:pt x="1" y="545"/>
                  </a:cubicBezTo>
                  <a:cubicBezTo>
                    <a:pt x="541" y="279"/>
                    <a:pt x="1128" y="114"/>
                    <a:pt x="1728" y="54"/>
                  </a:cubicBezTo>
                  <a:cubicBezTo>
                    <a:pt x="1878" y="39"/>
                    <a:pt x="2029" y="30"/>
                    <a:pt x="2179" y="30"/>
                  </a:cubicBezTo>
                  <a:cubicBezTo>
                    <a:pt x="2201" y="30"/>
                    <a:pt x="2222" y="29"/>
                    <a:pt x="2244" y="29"/>
                  </a:cubicBezTo>
                  <a:cubicBezTo>
                    <a:pt x="2297" y="29"/>
                    <a:pt x="2351" y="31"/>
                    <a:pt x="2405" y="32"/>
                  </a:cubicBezTo>
                  <a:lnTo>
                    <a:pt x="2517" y="35"/>
                  </a:lnTo>
                  <a:cubicBezTo>
                    <a:pt x="2555" y="37"/>
                    <a:pt x="2592" y="41"/>
                    <a:pt x="2629" y="43"/>
                  </a:cubicBezTo>
                  <a:cubicBezTo>
                    <a:pt x="2928" y="65"/>
                    <a:pt x="3225" y="114"/>
                    <a:pt x="3517" y="188"/>
                  </a:cubicBezTo>
                  <a:cubicBezTo>
                    <a:pt x="4100" y="340"/>
                    <a:pt x="4651" y="593"/>
                    <a:pt x="5146" y="934"/>
                  </a:cubicBezTo>
                  <a:cubicBezTo>
                    <a:pt x="6141" y="1624"/>
                    <a:pt x="6860" y="2646"/>
                    <a:pt x="7174" y="3817"/>
                  </a:cubicBezTo>
                  <a:cubicBezTo>
                    <a:pt x="7326" y="4397"/>
                    <a:pt x="7376" y="5002"/>
                    <a:pt x="7321" y="5602"/>
                  </a:cubicBezTo>
                  <a:cubicBezTo>
                    <a:pt x="7267" y="6202"/>
                    <a:pt x="7106" y="6786"/>
                    <a:pt x="6845" y="7329"/>
                  </a:cubicBezTo>
                  <a:cubicBezTo>
                    <a:pt x="6585" y="7874"/>
                    <a:pt x="6231" y="8369"/>
                    <a:pt x="5801" y="8791"/>
                  </a:cubicBezTo>
                  <a:cubicBezTo>
                    <a:pt x="6238" y="8373"/>
                    <a:pt x="6598" y="7883"/>
                    <a:pt x="6869" y="7340"/>
                  </a:cubicBezTo>
                  <a:cubicBezTo>
                    <a:pt x="7003" y="7070"/>
                    <a:pt x="7111" y="6786"/>
                    <a:pt x="7192" y="6496"/>
                  </a:cubicBezTo>
                  <a:cubicBezTo>
                    <a:pt x="7273" y="6204"/>
                    <a:pt x="7330" y="5907"/>
                    <a:pt x="7361" y="5606"/>
                  </a:cubicBezTo>
                  <a:cubicBezTo>
                    <a:pt x="7392" y="5305"/>
                    <a:pt x="7396" y="5002"/>
                    <a:pt x="7370" y="4698"/>
                  </a:cubicBezTo>
                  <a:cubicBezTo>
                    <a:pt x="7346" y="4397"/>
                    <a:pt x="7295" y="4098"/>
                    <a:pt x="7220" y="3804"/>
                  </a:cubicBezTo>
                  <a:cubicBezTo>
                    <a:pt x="6746" y="2004"/>
                    <a:pt x="5330" y="606"/>
                    <a:pt x="3526" y="151"/>
                  </a:cubicBezTo>
                  <a:cubicBezTo>
                    <a:pt x="3234" y="76"/>
                    <a:pt x="2933" y="30"/>
                    <a:pt x="2631" y="13"/>
                  </a:cubicBezTo>
                  <a:cubicBezTo>
                    <a:pt x="2513" y="4"/>
                    <a:pt x="2395" y="0"/>
                    <a:pt x="2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2"/>
            <p:cNvSpPr/>
            <p:nvPr/>
          </p:nvSpPr>
          <p:spPr>
            <a:xfrm>
              <a:off x="1106025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8" y="1"/>
                  </a:moveTo>
                  <a:cubicBezTo>
                    <a:pt x="1158" y="416"/>
                    <a:pt x="798" y="909"/>
                    <a:pt x="527" y="1449"/>
                  </a:cubicBezTo>
                  <a:cubicBezTo>
                    <a:pt x="393" y="1722"/>
                    <a:pt x="286" y="2003"/>
                    <a:pt x="204" y="2295"/>
                  </a:cubicBezTo>
                  <a:cubicBezTo>
                    <a:pt x="121" y="2588"/>
                    <a:pt x="66" y="2884"/>
                    <a:pt x="35" y="3185"/>
                  </a:cubicBezTo>
                  <a:cubicBezTo>
                    <a:pt x="4" y="3486"/>
                    <a:pt x="0" y="3790"/>
                    <a:pt x="26" y="4091"/>
                  </a:cubicBezTo>
                  <a:cubicBezTo>
                    <a:pt x="51" y="4394"/>
                    <a:pt x="99" y="4693"/>
                    <a:pt x="176" y="4988"/>
                  </a:cubicBezTo>
                  <a:cubicBezTo>
                    <a:pt x="567" y="6473"/>
                    <a:pt x="1609" y="7704"/>
                    <a:pt x="3009" y="8337"/>
                  </a:cubicBezTo>
                  <a:cubicBezTo>
                    <a:pt x="3677" y="8639"/>
                    <a:pt x="4393" y="8789"/>
                    <a:pt x="5108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4" y="8750"/>
                    <a:pt x="4767" y="8746"/>
                  </a:cubicBezTo>
                  <a:cubicBezTo>
                    <a:pt x="4468" y="8726"/>
                    <a:pt x="4169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6" y="6146"/>
                    <a:pt x="222" y="4974"/>
                  </a:cubicBezTo>
                  <a:cubicBezTo>
                    <a:pt x="70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2" y="1460"/>
                  </a:cubicBezTo>
                  <a:cubicBezTo>
                    <a:pt x="811" y="917"/>
                    <a:pt x="1165" y="423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2"/>
            <p:cNvSpPr/>
            <p:nvPr/>
          </p:nvSpPr>
          <p:spPr>
            <a:xfrm>
              <a:off x="1124475" y="4082950"/>
              <a:ext cx="148100" cy="175950"/>
            </a:xfrm>
            <a:custGeom>
              <a:avLst/>
              <a:gdLst/>
              <a:ahLst/>
              <a:cxnLst/>
              <a:rect l="l" t="t" r="r" b="b"/>
              <a:pathLst>
                <a:path w="5924" h="7038" extrusionOk="0">
                  <a:moveTo>
                    <a:pt x="1282" y="1"/>
                  </a:moveTo>
                  <a:lnTo>
                    <a:pt x="1282" y="1"/>
                  </a:lnTo>
                  <a:cubicBezTo>
                    <a:pt x="930" y="335"/>
                    <a:pt x="640" y="728"/>
                    <a:pt x="425" y="1161"/>
                  </a:cubicBezTo>
                  <a:cubicBezTo>
                    <a:pt x="209" y="1596"/>
                    <a:pt x="75" y="2066"/>
                    <a:pt x="27" y="2550"/>
                  </a:cubicBezTo>
                  <a:cubicBezTo>
                    <a:pt x="3" y="2792"/>
                    <a:pt x="0" y="3036"/>
                    <a:pt x="20" y="3277"/>
                  </a:cubicBezTo>
                  <a:cubicBezTo>
                    <a:pt x="38" y="3519"/>
                    <a:pt x="80" y="3759"/>
                    <a:pt x="139" y="3994"/>
                  </a:cubicBezTo>
                  <a:cubicBezTo>
                    <a:pt x="451" y="5185"/>
                    <a:pt x="1286" y="6172"/>
                    <a:pt x="2409" y="6677"/>
                  </a:cubicBezTo>
                  <a:cubicBezTo>
                    <a:pt x="2943" y="6918"/>
                    <a:pt x="3515" y="7038"/>
                    <a:pt x="4087" y="7038"/>
                  </a:cubicBezTo>
                  <a:cubicBezTo>
                    <a:pt x="4717" y="7038"/>
                    <a:pt x="5346" y="6892"/>
                    <a:pt x="5923" y="6600"/>
                  </a:cubicBezTo>
                  <a:lnTo>
                    <a:pt x="5921" y="6600"/>
                  </a:lnTo>
                  <a:cubicBezTo>
                    <a:pt x="5355" y="6876"/>
                    <a:pt x="4743" y="7012"/>
                    <a:pt x="4134" y="7012"/>
                  </a:cubicBezTo>
                  <a:cubicBezTo>
                    <a:pt x="3316" y="7012"/>
                    <a:pt x="2502" y="6767"/>
                    <a:pt x="1807" y="6286"/>
                  </a:cubicBezTo>
                  <a:cubicBezTo>
                    <a:pt x="1011" y="5732"/>
                    <a:pt x="438" y="4917"/>
                    <a:pt x="185" y="3981"/>
                  </a:cubicBezTo>
                  <a:cubicBezTo>
                    <a:pt x="64" y="3515"/>
                    <a:pt x="25" y="3033"/>
                    <a:pt x="66" y="2554"/>
                  </a:cubicBezTo>
                  <a:cubicBezTo>
                    <a:pt x="110" y="2075"/>
                    <a:pt x="238" y="1607"/>
                    <a:pt x="447" y="1172"/>
                  </a:cubicBezTo>
                  <a:cubicBezTo>
                    <a:pt x="655" y="737"/>
                    <a:pt x="937" y="339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2"/>
            <p:cNvSpPr/>
            <p:nvPr/>
          </p:nvSpPr>
          <p:spPr>
            <a:xfrm>
              <a:off x="1142550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3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1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7" y="5286"/>
                    <a:pt x="2834" y="5315"/>
                    <a:pt x="3080" y="5315"/>
                  </a:cubicBezTo>
                  <a:cubicBezTo>
                    <a:pt x="3561" y="5315"/>
                    <a:pt x="4041" y="5202"/>
                    <a:pt x="4477" y="4982"/>
                  </a:cubicBezTo>
                  <a:lnTo>
                    <a:pt x="4477" y="4980"/>
                  </a:lnTo>
                  <a:cubicBezTo>
                    <a:pt x="4050" y="5186"/>
                    <a:pt x="3590" y="5287"/>
                    <a:pt x="3133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6" y="4321"/>
                    <a:pt x="343" y="3708"/>
                    <a:pt x="152" y="3002"/>
                  </a:cubicBezTo>
                  <a:cubicBezTo>
                    <a:pt x="62" y="2653"/>
                    <a:pt x="31" y="2288"/>
                    <a:pt x="62" y="1928"/>
                  </a:cubicBezTo>
                  <a:cubicBezTo>
                    <a:pt x="95" y="1565"/>
                    <a:pt x="192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2"/>
            <p:cNvSpPr/>
            <p:nvPr/>
          </p:nvSpPr>
          <p:spPr>
            <a:xfrm>
              <a:off x="1183650" y="4102350"/>
              <a:ext cx="101275" cy="101275"/>
            </a:xfrm>
            <a:custGeom>
              <a:avLst/>
              <a:gdLst/>
              <a:ahLst/>
              <a:cxnLst/>
              <a:rect l="l" t="t" r="r" b="b"/>
              <a:pathLst>
                <a:path w="4051" h="4051" extrusionOk="0">
                  <a:moveTo>
                    <a:pt x="2025" y="0"/>
                  </a:moveTo>
                  <a:cubicBezTo>
                    <a:pt x="906" y="0"/>
                    <a:pt x="0" y="908"/>
                    <a:pt x="0" y="2027"/>
                  </a:cubicBezTo>
                  <a:cubicBezTo>
                    <a:pt x="0" y="3145"/>
                    <a:pt x="906" y="4051"/>
                    <a:pt x="2025" y="4051"/>
                  </a:cubicBezTo>
                  <a:cubicBezTo>
                    <a:pt x="3143" y="4051"/>
                    <a:pt x="4051" y="3145"/>
                    <a:pt x="4051" y="2027"/>
                  </a:cubicBezTo>
                  <a:cubicBezTo>
                    <a:pt x="4051" y="908"/>
                    <a:pt x="3143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2"/>
            <p:cNvSpPr/>
            <p:nvPr/>
          </p:nvSpPr>
          <p:spPr>
            <a:xfrm>
              <a:off x="1188200" y="4118850"/>
              <a:ext cx="71025" cy="68400"/>
            </a:xfrm>
            <a:custGeom>
              <a:avLst/>
              <a:gdLst/>
              <a:ahLst/>
              <a:cxnLst/>
              <a:rect l="l" t="t" r="r" b="b"/>
              <a:pathLst>
                <a:path w="2841" h="2736" extrusionOk="0">
                  <a:moveTo>
                    <a:pt x="1698" y="0"/>
                  </a:moveTo>
                  <a:cubicBezTo>
                    <a:pt x="1272" y="0"/>
                    <a:pt x="845" y="193"/>
                    <a:pt x="566" y="578"/>
                  </a:cubicBezTo>
                  <a:cubicBezTo>
                    <a:pt x="1" y="1354"/>
                    <a:pt x="368" y="2452"/>
                    <a:pt x="1284" y="2736"/>
                  </a:cubicBezTo>
                  <a:cubicBezTo>
                    <a:pt x="1120" y="2501"/>
                    <a:pt x="1029" y="2217"/>
                    <a:pt x="1029" y="1929"/>
                  </a:cubicBezTo>
                  <a:cubicBezTo>
                    <a:pt x="1031" y="1133"/>
                    <a:pt x="1683" y="531"/>
                    <a:pt x="2428" y="531"/>
                  </a:cubicBezTo>
                  <a:cubicBezTo>
                    <a:pt x="2564" y="531"/>
                    <a:pt x="2702" y="551"/>
                    <a:pt x="2840" y="593"/>
                  </a:cubicBezTo>
                  <a:cubicBezTo>
                    <a:pt x="2563" y="198"/>
                    <a:pt x="2131" y="0"/>
                    <a:pt x="16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2"/>
            <p:cNvSpPr/>
            <p:nvPr/>
          </p:nvSpPr>
          <p:spPr>
            <a:xfrm>
              <a:off x="1611725" y="4000600"/>
              <a:ext cx="304800" cy="304800"/>
            </a:xfrm>
            <a:custGeom>
              <a:avLst/>
              <a:gdLst/>
              <a:ahLst/>
              <a:cxnLst/>
              <a:rect l="l" t="t" r="r" b="b"/>
              <a:pathLst>
                <a:path w="12192" h="12192" extrusionOk="0">
                  <a:moveTo>
                    <a:pt x="6097" y="0"/>
                  </a:moveTo>
                  <a:cubicBezTo>
                    <a:pt x="2730" y="0"/>
                    <a:pt x="0" y="2730"/>
                    <a:pt x="0" y="6097"/>
                  </a:cubicBezTo>
                  <a:cubicBezTo>
                    <a:pt x="0" y="9461"/>
                    <a:pt x="2730" y="12191"/>
                    <a:pt x="6097" y="12191"/>
                  </a:cubicBezTo>
                  <a:cubicBezTo>
                    <a:pt x="9464" y="12191"/>
                    <a:pt x="12191" y="9461"/>
                    <a:pt x="12191" y="6097"/>
                  </a:cubicBezTo>
                  <a:cubicBezTo>
                    <a:pt x="12191" y="2730"/>
                    <a:pt x="9464" y="0"/>
                    <a:pt x="60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2"/>
            <p:cNvSpPr/>
            <p:nvPr/>
          </p:nvSpPr>
          <p:spPr>
            <a:xfrm>
              <a:off x="1623100" y="4011975"/>
              <a:ext cx="282100" cy="282100"/>
            </a:xfrm>
            <a:custGeom>
              <a:avLst/>
              <a:gdLst/>
              <a:ahLst/>
              <a:cxnLst/>
              <a:rect l="l" t="t" r="r" b="b"/>
              <a:pathLst>
                <a:path w="11284" h="11284" extrusionOk="0">
                  <a:moveTo>
                    <a:pt x="5642" y="0"/>
                  </a:moveTo>
                  <a:cubicBezTo>
                    <a:pt x="2525" y="0"/>
                    <a:pt x="0" y="2525"/>
                    <a:pt x="0" y="5642"/>
                  </a:cubicBezTo>
                  <a:cubicBezTo>
                    <a:pt x="0" y="8758"/>
                    <a:pt x="2525" y="11283"/>
                    <a:pt x="5642" y="11283"/>
                  </a:cubicBezTo>
                  <a:cubicBezTo>
                    <a:pt x="8758" y="11283"/>
                    <a:pt x="11284" y="8758"/>
                    <a:pt x="11284" y="5642"/>
                  </a:cubicBezTo>
                  <a:cubicBezTo>
                    <a:pt x="11284" y="2525"/>
                    <a:pt x="8758" y="0"/>
                    <a:pt x="5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2"/>
            <p:cNvSpPr/>
            <p:nvPr/>
          </p:nvSpPr>
          <p:spPr>
            <a:xfrm>
              <a:off x="1707500" y="4025175"/>
              <a:ext cx="184850" cy="219775"/>
            </a:xfrm>
            <a:custGeom>
              <a:avLst/>
              <a:gdLst/>
              <a:ahLst/>
              <a:cxnLst/>
              <a:rect l="l" t="t" r="r" b="b"/>
              <a:pathLst>
                <a:path w="7394" h="8791" extrusionOk="0">
                  <a:moveTo>
                    <a:pt x="2276" y="0"/>
                  </a:moveTo>
                  <a:cubicBezTo>
                    <a:pt x="1486" y="0"/>
                    <a:pt x="706" y="185"/>
                    <a:pt x="0" y="545"/>
                  </a:cubicBezTo>
                  <a:cubicBezTo>
                    <a:pt x="541" y="279"/>
                    <a:pt x="1127" y="114"/>
                    <a:pt x="1727" y="54"/>
                  </a:cubicBezTo>
                  <a:cubicBezTo>
                    <a:pt x="1877" y="39"/>
                    <a:pt x="2026" y="30"/>
                    <a:pt x="2178" y="30"/>
                  </a:cubicBezTo>
                  <a:cubicBezTo>
                    <a:pt x="2200" y="30"/>
                    <a:pt x="2222" y="29"/>
                    <a:pt x="2244" y="29"/>
                  </a:cubicBezTo>
                  <a:cubicBezTo>
                    <a:pt x="2297" y="29"/>
                    <a:pt x="2349" y="31"/>
                    <a:pt x="2402" y="32"/>
                  </a:cubicBezTo>
                  <a:lnTo>
                    <a:pt x="2516" y="35"/>
                  </a:lnTo>
                  <a:cubicBezTo>
                    <a:pt x="2554" y="37"/>
                    <a:pt x="2591" y="41"/>
                    <a:pt x="2629" y="43"/>
                  </a:cubicBezTo>
                  <a:cubicBezTo>
                    <a:pt x="2927" y="65"/>
                    <a:pt x="3224" y="114"/>
                    <a:pt x="3516" y="188"/>
                  </a:cubicBezTo>
                  <a:cubicBezTo>
                    <a:pt x="4099" y="340"/>
                    <a:pt x="4651" y="593"/>
                    <a:pt x="5145" y="934"/>
                  </a:cubicBezTo>
                  <a:cubicBezTo>
                    <a:pt x="6141" y="1624"/>
                    <a:pt x="6859" y="2646"/>
                    <a:pt x="7174" y="3817"/>
                  </a:cubicBezTo>
                  <a:cubicBezTo>
                    <a:pt x="7325" y="4397"/>
                    <a:pt x="7376" y="5002"/>
                    <a:pt x="7321" y="5602"/>
                  </a:cubicBezTo>
                  <a:cubicBezTo>
                    <a:pt x="7266" y="6202"/>
                    <a:pt x="7105" y="6786"/>
                    <a:pt x="6844" y="7329"/>
                  </a:cubicBezTo>
                  <a:cubicBezTo>
                    <a:pt x="6582" y="7874"/>
                    <a:pt x="6229" y="8369"/>
                    <a:pt x="5798" y="8791"/>
                  </a:cubicBezTo>
                  <a:cubicBezTo>
                    <a:pt x="6237" y="8373"/>
                    <a:pt x="6598" y="7883"/>
                    <a:pt x="6868" y="7340"/>
                  </a:cubicBezTo>
                  <a:cubicBezTo>
                    <a:pt x="7002" y="7070"/>
                    <a:pt x="7110" y="6786"/>
                    <a:pt x="7191" y="6496"/>
                  </a:cubicBezTo>
                  <a:cubicBezTo>
                    <a:pt x="7272" y="6204"/>
                    <a:pt x="7330" y="5907"/>
                    <a:pt x="7360" y="5606"/>
                  </a:cubicBezTo>
                  <a:cubicBezTo>
                    <a:pt x="7391" y="5305"/>
                    <a:pt x="7393" y="5002"/>
                    <a:pt x="7369" y="4698"/>
                  </a:cubicBezTo>
                  <a:cubicBezTo>
                    <a:pt x="7345" y="4397"/>
                    <a:pt x="7294" y="4098"/>
                    <a:pt x="7220" y="3804"/>
                  </a:cubicBezTo>
                  <a:cubicBezTo>
                    <a:pt x="6745" y="2004"/>
                    <a:pt x="5330" y="606"/>
                    <a:pt x="3525" y="151"/>
                  </a:cubicBezTo>
                  <a:cubicBezTo>
                    <a:pt x="3233" y="76"/>
                    <a:pt x="2932" y="30"/>
                    <a:pt x="2631" y="13"/>
                  </a:cubicBezTo>
                  <a:cubicBezTo>
                    <a:pt x="2512" y="4"/>
                    <a:pt x="2394" y="0"/>
                    <a:pt x="2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2"/>
            <p:cNvSpPr/>
            <p:nvPr/>
          </p:nvSpPr>
          <p:spPr>
            <a:xfrm>
              <a:off x="1635900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6" y="1"/>
                  </a:moveTo>
                  <a:lnTo>
                    <a:pt x="1596" y="1"/>
                  </a:lnTo>
                  <a:cubicBezTo>
                    <a:pt x="1159" y="416"/>
                    <a:pt x="796" y="909"/>
                    <a:pt x="528" y="1449"/>
                  </a:cubicBezTo>
                  <a:cubicBezTo>
                    <a:pt x="394" y="1722"/>
                    <a:pt x="286" y="2003"/>
                    <a:pt x="205" y="2295"/>
                  </a:cubicBezTo>
                  <a:cubicBezTo>
                    <a:pt x="121" y="2588"/>
                    <a:pt x="64" y="2884"/>
                    <a:pt x="33" y="3185"/>
                  </a:cubicBezTo>
                  <a:cubicBezTo>
                    <a:pt x="5" y="3486"/>
                    <a:pt x="0" y="3790"/>
                    <a:pt x="27" y="4091"/>
                  </a:cubicBezTo>
                  <a:cubicBezTo>
                    <a:pt x="49" y="4394"/>
                    <a:pt x="99" y="4693"/>
                    <a:pt x="176" y="4988"/>
                  </a:cubicBezTo>
                  <a:cubicBezTo>
                    <a:pt x="567" y="6473"/>
                    <a:pt x="1607" y="7704"/>
                    <a:pt x="3009" y="8337"/>
                  </a:cubicBezTo>
                  <a:cubicBezTo>
                    <a:pt x="3678" y="8639"/>
                    <a:pt x="4394" y="8789"/>
                    <a:pt x="5109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5" y="8750"/>
                    <a:pt x="4767" y="8746"/>
                  </a:cubicBezTo>
                  <a:cubicBezTo>
                    <a:pt x="4468" y="8726"/>
                    <a:pt x="4170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7" y="6146"/>
                    <a:pt x="222" y="4974"/>
                  </a:cubicBezTo>
                  <a:cubicBezTo>
                    <a:pt x="71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0" y="1460"/>
                  </a:cubicBezTo>
                  <a:cubicBezTo>
                    <a:pt x="811" y="917"/>
                    <a:pt x="1165" y="423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2"/>
            <p:cNvSpPr/>
            <p:nvPr/>
          </p:nvSpPr>
          <p:spPr>
            <a:xfrm>
              <a:off x="1654300" y="4082950"/>
              <a:ext cx="148150" cy="175950"/>
            </a:xfrm>
            <a:custGeom>
              <a:avLst/>
              <a:gdLst/>
              <a:ahLst/>
              <a:cxnLst/>
              <a:rect l="l" t="t" r="r" b="b"/>
              <a:pathLst>
                <a:path w="5926" h="7038" extrusionOk="0">
                  <a:moveTo>
                    <a:pt x="1284" y="1"/>
                  </a:moveTo>
                  <a:cubicBezTo>
                    <a:pt x="932" y="335"/>
                    <a:pt x="642" y="728"/>
                    <a:pt x="425" y="1161"/>
                  </a:cubicBezTo>
                  <a:cubicBezTo>
                    <a:pt x="212" y="1596"/>
                    <a:pt x="78" y="2066"/>
                    <a:pt x="29" y="2550"/>
                  </a:cubicBezTo>
                  <a:cubicBezTo>
                    <a:pt x="5" y="2792"/>
                    <a:pt x="1" y="3036"/>
                    <a:pt x="23" y="3277"/>
                  </a:cubicBezTo>
                  <a:cubicBezTo>
                    <a:pt x="40" y="3519"/>
                    <a:pt x="82" y="3759"/>
                    <a:pt x="141" y="3994"/>
                  </a:cubicBezTo>
                  <a:cubicBezTo>
                    <a:pt x="453" y="5185"/>
                    <a:pt x="1288" y="6170"/>
                    <a:pt x="2412" y="6677"/>
                  </a:cubicBezTo>
                  <a:cubicBezTo>
                    <a:pt x="2945" y="6918"/>
                    <a:pt x="3516" y="7037"/>
                    <a:pt x="4087" y="7037"/>
                  </a:cubicBezTo>
                  <a:cubicBezTo>
                    <a:pt x="4718" y="7037"/>
                    <a:pt x="5348" y="6891"/>
                    <a:pt x="5926" y="6600"/>
                  </a:cubicBezTo>
                  <a:lnTo>
                    <a:pt x="5924" y="6600"/>
                  </a:lnTo>
                  <a:cubicBezTo>
                    <a:pt x="5357" y="6876"/>
                    <a:pt x="4745" y="7012"/>
                    <a:pt x="4136" y="7012"/>
                  </a:cubicBezTo>
                  <a:cubicBezTo>
                    <a:pt x="3318" y="7012"/>
                    <a:pt x="2505" y="6767"/>
                    <a:pt x="1809" y="6286"/>
                  </a:cubicBezTo>
                  <a:cubicBezTo>
                    <a:pt x="1014" y="5732"/>
                    <a:pt x="440" y="4917"/>
                    <a:pt x="187" y="3981"/>
                  </a:cubicBezTo>
                  <a:cubicBezTo>
                    <a:pt x="67" y="3515"/>
                    <a:pt x="25" y="3033"/>
                    <a:pt x="69" y="2554"/>
                  </a:cubicBezTo>
                  <a:cubicBezTo>
                    <a:pt x="113" y="2075"/>
                    <a:pt x="240" y="1607"/>
                    <a:pt x="449" y="1172"/>
                  </a:cubicBezTo>
                  <a:cubicBezTo>
                    <a:pt x="656" y="737"/>
                    <a:pt x="939" y="339"/>
                    <a:pt x="1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2"/>
            <p:cNvSpPr/>
            <p:nvPr/>
          </p:nvSpPr>
          <p:spPr>
            <a:xfrm>
              <a:off x="1672425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4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2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8" y="5286"/>
                    <a:pt x="2834" y="5315"/>
                    <a:pt x="3080" y="5315"/>
                  </a:cubicBezTo>
                  <a:cubicBezTo>
                    <a:pt x="3562" y="5315"/>
                    <a:pt x="4041" y="5202"/>
                    <a:pt x="4478" y="4982"/>
                  </a:cubicBezTo>
                  <a:lnTo>
                    <a:pt x="4476" y="4980"/>
                  </a:lnTo>
                  <a:cubicBezTo>
                    <a:pt x="4049" y="5186"/>
                    <a:pt x="3590" y="5287"/>
                    <a:pt x="3132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7" y="4321"/>
                    <a:pt x="344" y="3705"/>
                    <a:pt x="153" y="3002"/>
                  </a:cubicBezTo>
                  <a:cubicBezTo>
                    <a:pt x="60" y="2651"/>
                    <a:pt x="32" y="2288"/>
                    <a:pt x="62" y="1928"/>
                  </a:cubicBezTo>
                  <a:cubicBezTo>
                    <a:pt x="95" y="1565"/>
                    <a:pt x="190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2"/>
            <p:cNvSpPr/>
            <p:nvPr/>
          </p:nvSpPr>
          <p:spPr>
            <a:xfrm>
              <a:off x="1713475" y="4102350"/>
              <a:ext cx="101300" cy="101275"/>
            </a:xfrm>
            <a:custGeom>
              <a:avLst/>
              <a:gdLst/>
              <a:ahLst/>
              <a:cxnLst/>
              <a:rect l="l" t="t" r="r" b="b"/>
              <a:pathLst>
                <a:path w="4052" h="4051" extrusionOk="0">
                  <a:moveTo>
                    <a:pt x="2027" y="0"/>
                  </a:moveTo>
                  <a:cubicBezTo>
                    <a:pt x="908" y="0"/>
                    <a:pt x="1" y="908"/>
                    <a:pt x="1" y="2027"/>
                  </a:cubicBezTo>
                  <a:cubicBezTo>
                    <a:pt x="1" y="3145"/>
                    <a:pt x="908" y="4051"/>
                    <a:pt x="2027" y="4051"/>
                  </a:cubicBezTo>
                  <a:cubicBezTo>
                    <a:pt x="3146" y="4051"/>
                    <a:pt x="4051" y="3145"/>
                    <a:pt x="4051" y="2027"/>
                  </a:cubicBezTo>
                  <a:cubicBezTo>
                    <a:pt x="4051" y="908"/>
                    <a:pt x="3146" y="0"/>
                    <a:pt x="2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2"/>
            <p:cNvSpPr/>
            <p:nvPr/>
          </p:nvSpPr>
          <p:spPr>
            <a:xfrm>
              <a:off x="1718100" y="4118825"/>
              <a:ext cx="71000" cy="68425"/>
            </a:xfrm>
            <a:custGeom>
              <a:avLst/>
              <a:gdLst/>
              <a:ahLst/>
              <a:cxnLst/>
              <a:rect l="l" t="t" r="r" b="b"/>
              <a:pathLst>
                <a:path w="2840" h="2737" extrusionOk="0">
                  <a:moveTo>
                    <a:pt x="1696" y="0"/>
                  </a:moveTo>
                  <a:cubicBezTo>
                    <a:pt x="1270" y="0"/>
                    <a:pt x="844" y="193"/>
                    <a:pt x="565" y="579"/>
                  </a:cubicBezTo>
                  <a:cubicBezTo>
                    <a:pt x="0" y="1355"/>
                    <a:pt x="367" y="2453"/>
                    <a:pt x="1284" y="2737"/>
                  </a:cubicBezTo>
                  <a:cubicBezTo>
                    <a:pt x="1117" y="2502"/>
                    <a:pt x="1029" y="2218"/>
                    <a:pt x="1029" y="1930"/>
                  </a:cubicBezTo>
                  <a:cubicBezTo>
                    <a:pt x="1031" y="1134"/>
                    <a:pt x="1682" y="532"/>
                    <a:pt x="2428" y="532"/>
                  </a:cubicBezTo>
                  <a:cubicBezTo>
                    <a:pt x="2563" y="532"/>
                    <a:pt x="2701" y="552"/>
                    <a:pt x="2840" y="594"/>
                  </a:cubicBezTo>
                  <a:cubicBezTo>
                    <a:pt x="2561" y="199"/>
                    <a:pt x="2128" y="0"/>
                    <a:pt x="1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2"/>
            <p:cNvSpPr/>
            <p:nvPr/>
          </p:nvSpPr>
          <p:spPr>
            <a:xfrm>
              <a:off x="1113825" y="3877900"/>
              <a:ext cx="121550" cy="112875"/>
            </a:xfrm>
            <a:custGeom>
              <a:avLst/>
              <a:gdLst/>
              <a:ahLst/>
              <a:cxnLst/>
              <a:rect l="l" t="t" r="r" b="b"/>
              <a:pathLst>
                <a:path w="4862" h="4515" extrusionOk="0">
                  <a:moveTo>
                    <a:pt x="2427" y="0"/>
                  </a:moveTo>
                  <a:cubicBezTo>
                    <a:pt x="1343" y="0"/>
                    <a:pt x="388" y="783"/>
                    <a:pt x="204" y="1888"/>
                  </a:cubicBezTo>
                  <a:cubicBezTo>
                    <a:pt x="0" y="3117"/>
                    <a:pt x="831" y="4280"/>
                    <a:pt x="2062" y="4484"/>
                  </a:cubicBezTo>
                  <a:cubicBezTo>
                    <a:pt x="2187" y="4505"/>
                    <a:pt x="2311" y="4515"/>
                    <a:pt x="2434" y="4515"/>
                  </a:cubicBezTo>
                  <a:cubicBezTo>
                    <a:pt x="3517" y="4515"/>
                    <a:pt x="4474" y="3732"/>
                    <a:pt x="4657" y="2627"/>
                  </a:cubicBezTo>
                  <a:cubicBezTo>
                    <a:pt x="4862" y="1398"/>
                    <a:pt x="4031" y="236"/>
                    <a:pt x="2800" y="31"/>
                  </a:cubicBezTo>
                  <a:cubicBezTo>
                    <a:pt x="2675" y="10"/>
                    <a:pt x="2550" y="0"/>
                    <a:pt x="2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2"/>
            <p:cNvSpPr/>
            <p:nvPr/>
          </p:nvSpPr>
          <p:spPr>
            <a:xfrm>
              <a:off x="1117000" y="3881825"/>
              <a:ext cx="115125" cy="104500"/>
            </a:xfrm>
            <a:custGeom>
              <a:avLst/>
              <a:gdLst/>
              <a:ahLst/>
              <a:cxnLst/>
              <a:rect l="l" t="t" r="r" b="b"/>
              <a:pathLst>
                <a:path w="4605" h="4180" extrusionOk="0">
                  <a:moveTo>
                    <a:pt x="2299" y="1"/>
                  </a:moveTo>
                  <a:cubicBezTo>
                    <a:pt x="1358" y="1"/>
                    <a:pt x="505" y="641"/>
                    <a:pt x="273" y="1595"/>
                  </a:cubicBezTo>
                  <a:cubicBezTo>
                    <a:pt x="1" y="2716"/>
                    <a:pt x="686" y="3848"/>
                    <a:pt x="1809" y="4120"/>
                  </a:cubicBezTo>
                  <a:cubicBezTo>
                    <a:pt x="1975" y="4161"/>
                    <a:pt x="2141" y="4180"/>
                    <a:pt x="2304" y="4180"/>
                  </a:cubicBezTo>
                  <a:cubicBezTo>
                    <a:pt x="3246" y="4180"/>
                    <a:pt x="4100" y="3539"/>
                    <a:pt x="4332" y="2584"/>
                  </a:cubicBezTo>
                  <a:cubicBezTo>
                    <a:pt x="4605" y="1463"/>
                    <a:pt x="3919" y="334"/>
                    <a:pt x="2798" y="61"/>
                  </a:cubicBezTo>
                  <a:cubicBezTo>
                    <a:pt x="2631" y="20"/>
                    <a:pt x="2464" y="1"/>
                    <a:pt x="2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2"/>
            <p:cNvSpPr/>
            <p:nvPr/>
          </p:nvSpPr>
          <p:spPr>
            <a:xfrm>
              <a:off x="1153600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49" y="0"/>
                  </a:moveTo>
                  <a:cubicBezTo>
                    <a:pt x="556" y="0"/>
                    <a:pt x="265" y="69"/>
                    <a:pt x="0" y="202"/>
                  </a:cubicBezTo>
                  <a:cubicBezTo>
                    <a:pt x="261" y="75"/>
                    <a:pt x="546" y="11"/>
                    <a:pt x="832" y="11"/>
                  </a:cubicBezTo>
                  <a:cubicBezTo>
                    <a:pt x="989" y="11"/>
                    <a:pt x="1147" y="31"/>
                    <a:pt x="1301" y="70"/>
                  </a:cubicBezTo>
                  <a:cubicBezTo>
                    <a:pt x="1963" y="241"/>
                    <a:pt x="2482" y="753"/>
                    <a:pt x="2657" y="1413"/>
                  </a:cubicBezTo>
                  <a:cubicBezTo>
                    <a:pt x="2833" y="2074"/>
                    <a:pt x="2638" y="2777"/>
                    <a:pt x="2148" y="3254"/>
                  </a:cubicBezTo>
                  <a:cubicBezTo>
                    <a:pt x="2310" y="3101"/>
                    <a:pt x="2444" y="2920"/>
                    <a:pt x="2543" y="2718"/>
                  </a:cubicBezTo>
                  <a:cubicBezTo>
                    <a:pt x="2642" y="2516"/>
                    <a:pt x="2704" y="2298"/>
                    <a:pt x="2726" y="2076"/>
                  </a:cubicBezTo>
                  <a:cubicBezTo>
                    <a:pt x="2748" y="1852"/>
                    <a:pt x="2728" y="1626"/>
                    <a:pt x="2673" y="1408"/>
                  </a:cubicBezTo>
                  <a:cubicBezTo>
                    <a:pt x="2616" y="1191"/>
                    <a:pt x="2521" y="986"/>
                    <a:pt x="2391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5" y="19"/>
                    <a:pt x="1002" y="0"/>
                    <a:pt x="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2"/>
            <p:cNvSpPr/>
            <p:nvPr/>
          </p:nvSpPr>
          <p:spPr>
            <a:xfrm>
              <a:off x="1118825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lnTo>
                    <a:pt x="921" y="0"/>
                  </a:lnTo>
                  <a:cubicBezTo>
                    <a:pt x="761" y="156"/>
                    <a:pt x="626" y="337"/>
                    <a:pt x="525" y="539"/>
                  </a:cubicBezTo>
                  <a:cubicBezTo>
                    <a:pt x="0" y="1616"/>
                    <a:pt x="600" y="2906"/>
                    <a:pt x="1763" y="3200"/>
                  </a:cubicBezTo>
                  <a:cubicBezTo>
                    <a:pt x="1870" y="3227"/>
                    <a:pt x="1982" y="3244"/>
                    <a:pt x="2095" y="3251"/>
                  </a:cubicBezTo>
                  <a:cubicBezTo>
                    <a:pt x="2139" y="3254"/>
                    <a:pt x="2183" y="3256"/>
                    <a:pt x="2227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80" y="3245"/>
                    <a:pt x="1922" y="3226"/>
                    <a:pt x="1767" y="3187"/>
                  </a:cubicBezTo>
                  <a:cubicBezTo>
                    <a:pt x="1552" y="3132"/>
                    <a:pt x="1347" y="3038"/>
                    <a:pt x="1163" y="2910"/>
                  </a:cubicBezTo>
                  <a:cubicBezTo>
                    <a:pt x="796" y="2655"/>
                    <a:pt x="530" y="2277"/>
                    <a:pt x="413" y="1844"/>
                  </a:cubicBezTo>
                  <a:cubicBezTo>
                    <a:pt x="237" y="1183"/>
                    <a:pt x="433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2"/>
            <p:cNvSpPr/>
            <p:nvPr/>
          </p:nvSpPr>
          <p:spPr>
            <a:xfrm>
              <a:off x="1130575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7" y="1"/>
                  </a:moveTo>
                  <a:cubicBezTo>
                    <a:pt x="477" y="124"/>
                    <a:pt x="370" y="269"/>
                    <a:pt x="291" y="429"/>
                  </a:cubicBezTo>
                  <a:cubicBezTo>
                    <a:pt x="211" y="592"/>
                    <a:pt x="163" y="765"/>
                    <a:pt x="145" y="943"/>
                  </a:cubicBezTo>
                  <a:cubicBezTo>
                    <a:pt x="110" y="1306"/>
                    <a:pt x="205" y="1667"/>
                    <a:pt x="411" y="1965"/>
                  </a:cubicBezTo>
                  <a:cubicBezTo>
                    <a:pt x="620" y="2262"/>
                    <a:pt x="930" y="2473"/>
                    <a:pt x="1282" y="2561"/>
                  </a:cubicBezTo>
                  <a:lnTo>
                    <a:pt x="1348" y="2576"/>
                  </a:lnTo>
                  <a:lnTo>
                    <a:pt x="1414" y="2587"/>
                  </a:lnTo>
                  <a:cubicBezTo>
                    <a:pt x="1458" y="2594"/>
                    <a:pt x="1502" y="2601"/>
                    <a:pt x="1548" y="2603"/>
                  </a:cubicBezTo>
                  <a:lnTo>
                    <a:pt x="1614" y="2605"/>
                  </a:lnTo>
                  <a:cubicBezTo>
                    <a:pt x="1638" y="2607"/>
                    <a:pt x="1660" y="2607"/>
                    <a:pt x="1682" y="2607"/>
                  </a:cubicBezTo>
                  <a:cubicBezTo>
                    <a:pt x="1726" y="2605"/>
                    <a:pt x="1772" y="2603"/>
                    <a:pt x="1816" y="2598"/>
                  </a:cubicBezTo>
                  <a:cubicBezTo>
                    <a:pt x="1994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5" y="2521"/>
                    <a:pt x="1992" y="2572"/>
                    <a:pt x="1814" y="2590"/>
                  </a:cubicBezTo>
                  <a:cubicBezTo>
                    <a:pt x="1770" y="2592"/>
                    <a:pt x="1726" y="2596"/>
                    <a:pt x="1682" y="2596"/>
                  </a:cubicBezTo>
                  <a:cubicBezTo>
                    <a:pt x="1660" y="2596"/>
                    <a:pt x="1638" y="2594"/>
                    <a:pt x="1614" y="2594"/>
                  </a:cubicBezTo>
                  <a:lnTo>
                    <a:pt x="1548" y="2592"/>
                  </a:lnTo>
                  <a:cubicBezTo>
                    <a:pt x="1504" y="2587"/>
                    <a:pt x="1460" y="2583"/>
                    <a:pt x="1416" y="2574"/>
                  </a:cubicBezTo>
                  <a:lnTo>
                    <a:pt x="1350" y="2563"/>
                  </a:lnTo>
                  <a:lnTo>
                    <a:pt x="1286" y="2548"/>
                  </a:lnTo>
                  <a:cubicBezTo>
                    <a:pt x="937" y="2460"/>
                    <a:pt x="633" y="2249"/>
                    <a:pt x="427" y="1954"/>
                  </a:cubicBezTo>
                  <a:cubicBezTo>
                    <a:pt x="0" y="1346"/>
                    <a:pt x="75" y="519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2"/>
            <p:cNvSpPr/>
            <p:nvPr/>
          </p:nvSpPr>
          <p:spPr>
            <a:xfrm>
              <a:off x="1138200" y="39162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56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17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6" y="1948"/>
                  </a:lnTo>
                  <a:lnTo>
                    <a:pt x="1067" y="1954"/>
                  </a:lnTo>
                  <a:cubicBezTo>
                    <a:pt x="1100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9" y="1970"/>
                  </a:cubicBezTo>
                  <a:cubicBezTo>
                    <a:pt x="1302" y="1967"/>
                    <a:pt x="1335" y="1965"/>
                    <a:pt x="1370" y="1963"/>
                  </a:cubicBezTo>
                  <a:cubicBezTo>
                    <a:pt x="1504" y="1945"/>
                    <a:pt x="1634" y="1906"/>
                    <a:pt x="1755" y="1844"/>
                  </a:cubicBezTo>
                  <a:lnTo>
                    <a:pt x="1755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3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2" y="1954"/>
                    <a:pt x="1166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6" y="1932"/>
                  </a:lnTo>
                  <a:lnTo>
                    <a:pt x="968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2" y="1473"/>
                  </a:cubicBezTo>
                  <a:cubicBezTo>
                    <a:pt x="1" y="1016"/>
                    <a:pt x="58" y="392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2"/>
            <p:cNvSpPr/>
            <p:nvPr/>
          </p:nvSpPr>
          <p:spPr>
            <a:xfrm>
              <a:off x="1149475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5" y="1"/>
                  </a:moveTo>
                  <a:cubicBezTo>
                    <a:pt x="337" y="1"/>
                    <a:pt x="0" y="807"/>
                    <a:pt x="473" y="1280"/>
                  </a:cubicBezTo>
                  <a:cubicBezTo>
                    <a:pt x="617" y="1424"/>
                    <a:pt x="809" y="1500"/>
                    <a:pt x="1004" y="1500"/>
                  </a:cubicBezTo>
                  <a:cubicBezTo>
                    <a:pt x="1100" y="1500"/>
                    <a:pt x="1198" y="1481"/>
                    <a:pt x="1291" y="1442"/>
                  </a:cubicBezTo>
                  <a:cubicBezTo>
                    <a:pt x="1572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2"/>
            <p:cNvSpPr/>
            <p:nvPr/>
          </p:nvSpPr>
          <p:spPr>
            <a:xfrm>
              <a:off x="1157500" y="3921525"/>
              <a:ext cx="26350" cy="25350"/>
            </a:xfrm>
            <a:custGeom>
              <a:avLst/>
              <a:gdLst/>
              <a:ahLst/>
              <a:cxnLst/>
              <a:rect l="l" t="t" r="r" b="b"/>
              <a:pathLst>
                <a:path w="1054" h="1014" extrusionOk="0">
                  <a:moveTo>
                    <a:pt x="628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7" y="908"/>
                    <a:pt x="475" y="1014"/>
                  </a:cubicBezTo>
                  <a:cubicBezTo>
                    <a:pt x="414" y="926"/>
                    <a:pt x="381" y="820"/>
                    <a:pt x="383" y="715"/>
                  </a:cubicBezTo>
                  <a:cubicBezTo>
                    <a:pt x="383" y="420"/>
                    <a:pt x="623" y="197"/>
                    <a:pt x="898" y="197"/>
                  </a:cubicBezTo>
                  <a:cubicBezTo>
                    <a:pt x="949" y="197"/>
                    <a:pt x="1001" y="204"/>
                    <a:pt x="1053" y="220"/>
                  </a:cubicBezTo>
                  <a:cubicBezTo>
                    <a:pt x="950" y="74"/>
                    <a:pt x="789" y="0"/>
                    <a:pt x="6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42"/>
            <p:cNvSpPr/>
            <p:nvPr/>
          </p:nvSpPr>
          <p:spPr>
            <a:xfrm>
              <a:off x="1762925" y="3877650"/>
              <a:ext cx="121775" cy="112900"/>
            </a:xfrm>
            <a:custGeom>
              <a:avLst/>
              <a:gdLst/>
              <a:ahLst/>
              <a:cxnLst/>
              <a:rect l="l" t="t" r="r" b="b"/>
              <a:pathLst>
                <a:path w="4871" h="4516" extrusionOk="0">
                  <a:moveTo>
                    <a:pt x="2434" y="0"/>
                  </a:moveTo>
                  <a:cubicBezTo>
                    <a:pt x="1353" y="0"/>
                    <a:pt x="398" y="778"/>
                    <a:pt x="209" y="1879"/>
                  </a:cubicBezTo>
                  <a:cubicBezTo>
                    <a:pt x="1" y="3107"/>
                    <a:pt x="827" y="4272"/>
                    <a:pt x="2056" y="4483"/>
                  </a:cubicBezTo>
                  <a:cubicBezTo>
                    <a:pt x="2183" y="4505"/>
                    <a:pt x="2311" y="4515"/>
                    <a:pt x="2436" y="4515"/>
                  </a:cubicBezTo>
                  <a:cubicBezTo>
                    <a:pt x="3517" y="4515"/>
                    <a:pt x="4473" y="3737"/>
                    <a:pt x="4660" y="2637"/>
                  </a:cubicBezTo>
                  <a:cubicBezTo>
                    <a:pt x="4871" y="1408"/>
                    <a:pt x="4044" y="241"/>
                    <a:pt x="2816" y="32"/>
                  </a:cubicBezTo>
                  <a:cubicBezTo>
                    <a:pt x="2688" y="11"/>
                    <a:pt x="2560" y="0"/>
                    <a:pt x="24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42"/>
            <p:cNvSpPr/>
            <p:nvPr/>
          </p:nvSpPr>
          <p:spPr>
            <a:xfrm>
              <a:off x="1766500" y="3881900"/>
              <a:ext cx="114700" cy="104500"/>
            </a:xfrm>
            <a:custGeom>
              <a:avLst/>
              <a:gdLst/>
              <a:ahLst/>
              <a:cxnLst/>
              <a:rect l="l" t="t" r="r" b="b"/>
              <a:pathLst>
                <a:path w="4588" h="4180" extrusionOk="0">
                  <a:moveTo>
                    <a:pt x="2293" y="1"/>
                  </a:moveTo>
                  <a:cubicBezTo>
                    <a:pt x="1758" y="1"/>
                    <a:pt x="1224" y="205"/>
                    <a:pt x="816" y="614"/>
                  </a:cubicBezTo>
                  <a:cubicBezTo>
                    <a:pt x="0" y="1429"/>
                    <a:pt x="0" y="2753"/>
                    <a:pt x="816" y="3568"/>
                  </a:cubicBezTo>
                  <a:cubicBezTo>
                    <a:pt x="1224" y="3976"/>
                    <a:pt x="1758" y="4179"/>
                    <a:pt x="2293" y="4179"/>
                  </a:cubicBezTo>
                  <a:cubicBezTo>
                    <a:pt x="2827" y="4179"/>
                    <a:pt x="3362" y="3976"/>
                    <a:pt x="3770" y="3568"/>
                  </a:cubicBezTo>
                  <a:cubicBezTo>
                    <a:pt x="4587" y="2753"/>
                    <a:pt x="4587" y="1429"/>
                    <a:pt x="3770" y="614"/>
                  </a:cubicBezTo>
                  <a:cubicBezTo>
                    <a:pt x="3362" y="205"/>
                    <a:pt x="2827" y="1"/>
                    <a:pt x="2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2"/>
            <p:cNvSpPr/>
            <p:nvPr/>
          </p:nvSpPr>
          <p:spPr>
            <a:xfrm>
              <a:off x="1802825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50" y="0"/>
                  </a:moveTo>
                  <a:cubicBezTo>
                    <a:pt x="558" y="0"/>
                    <a:pt x="266" y="69"/>
                    <a:pt x="0" y="202"/>
                  </a:cubicBezTo>
                  <a:cubicBezTo>
                    <a:pt x="263" y="75"/>
                    <a:pt x="547" y="11"/>
                    <a:pt x="833" y="11"/>
                  </a:cubicBezTo>
                  <a:cubicBezTo>
                    <a:pt x="990" y="11"/>
                    <a:pt x="1148" y="31"/>
                    <a:pt x="1303" y="70"/>
                  </a:cubicBezTo>
                  <a:cubicBezTo>
                    <a:pt x="1965" y="241"/>
                    <a:pt x="2481" y="753"/>
                    <a:pt x="2659" y="1413"/>
                  </a:cubicBezTo>
                  <a:cubicBezTo>
                    <a:pt x="2833" y="2074"/>
                    <a:pt x="2640" y="2777"/>
                    <a:pt x="2150" y="3254"/>
                  </a:cubicBezTo>
                  <a:cubicBezTo>
                    <a:pt x="2310" y="3101"/>
                    <a:pt x="2444" y="2920"/>
                    <a:pt x="2545" y="2718"/>
                  </a:cubicBezTo>
                  <a:cubicBezTo>
                    <a:pt x="2642" y="2516"/>
                    <a:pt x="2703" y="2298"/>
                    <a:pt x="2725" y="2076"/>
                  </a:cubicBezTo>
                  <a:cubicBezTo>
                    <a:pt x="2747" y="1852"/>
                    <a:pt x="2730" y="1626"/>
                    <a:pt x="2675" y="1408"/>
                  </a:cubicBezTo>
                  <a:cubicBezTo>
                    <a:pt x="2618" y="1191"/>
                    <a:pt x="2521" y="986"/>
                    <a:pt x="2394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6" y="19"/>
                    <a:pt x="1003" y="0"/>
                    <a:pt x="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2"/>
            <p:cNvSpPr/>
            <p:nvPr/>
          </p:nvSpPr>
          <p:spPr>
            <a:xfrm>
              <a:off x="1768100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cubicBezTo>
                    <a:pt x="758" y="156"/>
                    <a:pt x="624" y="337"/>
                    <a:pt x="525" y="539"/>
                  </a:cubicBezTo>
                  <a:cubicBezTo>
                    <a:pt x="0" y="1618"/>
                    <a:pt x="598" y="2906"/>
                    <a:pt x="1763" y="3200"/>
                  </a:cubicBezTo>
                  <a:cubicBezTo>
                    <a:pt x="1870" y="3227"/>
                    <a:pt x="1983" y="3244"/>
                    <a:pt x="2095" y="3251"/>
                  </a:cubicBezTo>
                  <a:cubicBezTo>
                    <a:pt x="2139" y="3254"/>
                    <a:pt x="2183" y="3256"/>
                    <a:pt x="2228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79" y="3245"/>
                    <a:pt x="1922" y="3226"/>
                    <a:pt x="1767" y="3187"/>
                  </a:cubicBezTo>
                  <a:cubicBezTo>
                    <a:pt x="1552" y="3132"/>
                    <a:pt x="1345" y="3038"/>
                    <a:pt x="1163" y="2910"/>
                  </a:cubicBezTo>
                  <a:cubicBezTo>
                    <a:pt x="794" y="2655"/>
                    <a:pt x="528" y="2277"/>
                    <a:pt x="411" y="1844"/>
                  </a:cubicBezTo>
                  <a:cubicBezTo>
                    <a:pt x="235" y="1183"/>
                    <a:pt x="431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2"/>
            <p:cNvSpPr/>
            <p:nvPr/>
          </p:nvSpPr>
          <p:spPr>
            <a:xfrm>
              <a:off x="1779800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9" y="1"/>
                  </a:moveTo>
                  <a:lnTo>
                    <a:pt x="609" y="1"/>
                  </a:lnTo>
                  <a:cubicBezTo>
                    <a:pt x="479" y="124"/>
                    <a:pt x="372" y="269"/>
                    <a:pt x="293" y="429"/>
                  </a:cubicBezTo>
                  <a:cubicBezTo>
                    <a:pt x="213" y="592"/>
                    <a:pt x="163" y="765"/>
                    <a:pt x="145" y="943"/>
                  </a:cubicBezTo>
                  <a:cubicBezTo>
                    <a:pt x="112" y="1306"/>
                    <a:pt x="207" y="1667"/>
                    <a:pt x="413" y="1965"/>
                  </a:cubicBezTo>
                  <a:cubicBezTo>
                    <a:pt x="622" y="2262"/>
                    <a:pt x="930" y="2473"/>
                    <a:pt x="1284" y="2561"/>
                  </a:cubicBezTo>
                  <a:lnTo>
                    <a:pt x="1350" y="2576"/>
                  </a:lnTo>
                  <a:lnTo>
                    <a:pt x="1416" y="2587"/>
                  </a:lnTo>
                  <a:cubicBezTo>
                    <a:pt x="1460" y="2594"/>
                    <a:pt x="1504" y="2601"/>
                    <a:pt x="1548" y="2603"/>
                  </a:cubicBezTo>
                  <a:lnTo>
                    <a:pt x="1616" y="2605"/>
                  </a:lnTo>
                  <a:cubicBezTo>
                    <a:pt x="1638" y="2607"/>
                    <a:pt x="1660" y="2607"/>
                    <a:pt x="1684" y="2607"/>
                  </a:cubicBezTo>
                  <a:cubicBezTo>
                    <a:pt x="1728" y="2605"/>
                    <a:pt x="1772" y="2603"/>
                    <a:pt x="1818" y="2598"/>
                  </a:cubicBezTo>
                  <a:cubicBezTo>
                    <a:pt x="1996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7" y="2521"/>
                    <a:pt x="1994" y="2572"/>
                    <a:pt x="1816" y="2590"/>
                  </a:cubicBezTo>
                  <a:cubicBezTo>
                    <a:pt x="1772" y="2592"/>
                    <a:pt x="1728" y="2596"/>
                    <a:pt x="1682" y="2596"/>
                  </a:cubicBezTo>
                  <a:cubicBezTo>
                    <a:pt x="1660" y="2596"/>
                    <a:pt x="1638" y="2594"/>
                    <a:pt x="1616" y="2594"/>
                  </a:cubicBezTo>
                  <a:lnTo>
                    <a:pt x="1550" y="2592"/>
                  </a:lnTo>
                  <a:cubicBezTo>
                    <a:pt x="1506" y="2587"/>
                    <a:pt x="1460" y="2583"/>
                    <a:pt x="1418" y="2574"/>
                  </a:cubicBezTo>
                  <a:lnTo>
                    <a:pt x="1352" y="2563"/>
                  </a:lnTo>
                  <a:lnTo>
                    <a:pt x="1286" y="2548"/>
                  </a:lnTo>
                  <a:cubicBezTo>
                    <a:pt x="939" y="2460"/>
                    <a:pt x="633" y="2249"/>
                    <a:pt x="429" y="1954"/>
                  </a:cubicBezTo>
                  <a:cubicBezTo>
                    <a:pt x="0" y="1346"/>
                    <a:pt x="77" y="519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2"/>
            <p:cNvSpPr/>
            <p:nvPr/>
          </p:nvSpPr>
          <p:spPr>
            <a:xfrm>
              <a:off x="1787475" y="39162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58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20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4" y="1948"/>
                  </a:lnTo>
                  <a:lnTo>
                    <a:pt x="1065" y="1954"/>
                  </a:lnTo>
                  <a:cubicBezTo>
                    <a:pt x="1098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7" y="1970"/>
                  </a:cubicBezTo>
                  <a:cubicBezTo>
                    <a:pt x="1302" y="1967"/>
                    <a:pt x="1335" y="1965"/>
                    <a:pt x="1368" y="1963"/>
                  </a:cubicBezTo>
                  <a:cubicBezTo>
                    <a:pt x="1502" y="1945"/>
                    <a:pt x="1634" y="1906"/>
                    <a:pt x="1753" y="1844"/>
                  </a:cubicBezTo>
                  <a:lnTo>
                    <a:pt x="1753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5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5" y="1954"/>
                    <a:pt x="1168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9" y="1932"/>
                  </a:lnTo>
                  <a:lnTo>
                    <a:pt x="970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4" y="1473"/>
                  </a:cubicBezTo>
                  <a:cubicBezTo>
                    <a:pt x="1" y="1016"/>
                    <a:pt x="58" y="392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2"/>
            <p:cNvSpPr/>
            <p:nvPr/>
          </p:nvSpPr>
          <p:spPr>
            <a:xfrm>
              <a:off x="1798750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3" y="1"/>
                  </a:moveTo>
                  <a:cubicBezTo>
                    <a:pt x="335" y="1"/>
                    <a:pt x="1" y="807"/>
                    <a:pt x="473" y="1280"/>
                  </a:cubicBezTo>
                  <a:cubicBezTo>
                    <a:pt x="617" y="1424"/>
                    <a:pt x="808" y="1500"/>
                    <a:pt x="1003" y="1500"/>
                  </a:cubicBezTo>
                  <a:cubicBezTo>
                    <a:pt x="1100" y="1500"/>
                    <a:pt x="1197" y="1481"/>
                    <a:pt x="1291" y="1442"/>
                  </a:cubicBezTo>
                  <a:cubicBezTo>
                    <a:pt x="1570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2"/>
            <p:cNvSpPr/>
            <p:nvPr/>
          </p:nvSpPr>
          <p:spPr>
            <a:xfrm>
              <a:off x="1806775" y="3921525"/>
              <a:ext cx="26275" cy="25350"/>
            </a:xfrm>
            <a:custGeom>
              <a:avLst/>
              <a:gdLst/>
              <a:ahLst/>
              <a:cxnLst/>
              <a:rect l="l" t="t" r="r" b="b"/>
              <a:pathLst>
                <a:path w="1051" h="1014" extrusionOk="0">
                  <a:moveTo>
                    <a:pt x="627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4" y="908"/>
                    <a:pt x="475" y="1014"/>
                  </a:cubicBezTo>
                  <a:cubicBezTo>
                    <a:pt x="414" y="926"/>
                    <a:pt x="381" y="820"/>
                    <a:pt x="381" y="715"/>
                  </a:cubicBezTo>
                  <a:cubicBezTo>
                    <a:pt x="382" y="420"/>
                    <a:pt x="623" y="197"/>
                    <a:pt x="897" y="197"/>
                  </a:cubicBezTo>
                  <a:cubicBezTo>
                    <a:pt x="948" y="197"/>
                    <a:pt x="999" y="204"/>
                    <a:pt x="1051" y="220"/>
                  </a:cubicBezTo>
                  <a:cubicBezTo>
                    <a:pt x="948" y="74"/>
                    <a:pt x="787" y="0"/>
                    <a:pt x="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42"/>
            <p:cNvSpPr/>
            <p:nvPr/>
          </p:nvSpPr>
          <p:spPr>
            <a:xfrm>
              <a:off x="1411175" y="4033725"/>
              <a:ext cx="176075" cy="72000"/>
            </a:xfrm>
            <a:custGeom>
              <a:avLst/>
              <a:gdLst/>
              <a:ahLst/>
              <a:cxnLst/>
              <a:rect l="l" t="t" r="r" b="b"/>
              <a:pathLst>
                <a:path w="7043" h="2880" extrusionOk="0">
                  <a:moveTo>
                    <a:pt x="0" y="0"/>
                  </a:moveTo>
                  <a:lnTo>
                    <a:pt x="0" y="2627"/>
                  </a:lnTo>
                  <a:cubicBezTo>
                    <a:pt x="0" y="2767"/>
                    <a:pt x="115" y="2879"/>
                    <a:pt x="253" y="2879"/>
                  </a:cubicBezTo>
                  <a:lnTo>
                    <a:pt x="6787" y="2879"/>
                  </a:lnTo>
                  <a:cubicBezTo>
                    <a:pt x="6928" y="2879"/>
                    <a:pt x="7042" y="2767"/>
                    <a:pt x="7042" y="2627"/>
                  </a:cubicBezTo>
                  <a:lnTo>
                    <a:pt x="7042" y="0"/>
                  </a:lnTo>
                  <a:lnTo>
                    <a:pt x="5910" y="0"/>
                  </a:lnTo>
                  <a:lnTo>
                    <a:pt x="4825" y="1748"/>
                  </a:lnTo>
                  <a:lnTo>
                    <a:pt x="2216" y="1748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2"/>
            <p:cNvSpPr/>
            <p:nvPr/>
          </p:nvSpPr>
          <p:spPr>
            <a:xfrm>
              <a:off x="1415525" y="4057075"/>
              <a:ext cx="167150" cy="44700"/>
            </a:xfrm>
            <a:custGeom>
              <a:avLst/>
              <a:gdLst/>
              <a:ahLst/>
              <a:cxnLst/>
              <a:rect l="l" t="t" r="r" b="b"/>
              <a:pathLst>
                <a:path w="6686" h="1788" extrusionOk="0">
                  <a:moveTo>
                    <a:pt x="6686" y="1526"/>
                  </a:moveTo>
                  <a:cubicBezTo>
                    <a:pt x="6686" y="1530"/>
                    <a:pt x="6686" y="1533"/>
                    <a:pt x="6686" y="1537"/>
                  </a:cubicBezTo>
                  <a:lnTo>
                    <a:pt x="6686" y="1537"/>
                  </a:lnTo>
                  <a:cubicBezTo>
                    <a:pt x="6686" y="1533"/>
                    <a:pt x="6686" y="1530"/>
                    <a:pt x="6686" y="1526"/>
                  </a:cubicBezTo>
                  <a:close/>
                  <a:moveTo>
                    <a:pt x="7" y="0"/>
                  </a:moveTo>
                  <a:lnTo>
                    <a:pt x="0" y="1240"/>
                  </a:lnTo>
                  <a:lnTo>
                    <a:pt x="0" y="1550"/>
                  </a:lnTo>
                  <a:cubicBezTo>
                    <a:pt x="0" y="1603"/>
                    <a:pt x="20" y="1653"/>
                    <a:pt x="53" y="1695"/>
                  </a:cubicBezTo>
                  <a:cubicBezTo>
                    <a:pt x="84" y="1734"/>
                    <a:pt x="130" y="1763"/>
                    <a:pt x="180" y="1776"/>
                  </a:cubicBezTo>
                  <a:cubicBezTo>
                    <a:pt x="207" y="1783"/>
                    <a:pt x="231" y="1785"/>
                    <a:pt x="257" y="1785"/>
                  </a:cubicBezTo>
                  <a:lnTo>
                    <a:pt x="800" y="1785"/>
                  </a:lnTo>
                  <a:lnTo>
                    <a:pt x="3277" y="1787"/>
                  </a:lnTo>
                  <a:lnTo>
                    <a:pt x="5754" y="1785"/>
                  </a:lnTo>
                  <a:lnTo>
                    <a:pt x="6374" y="1785"/>
                  </a:lnTo>
                  <a:cubicBezTo>
                    <a:pt x="6386" y="1784"/>
                    <a:pt x="6399" y="1784"/>
                    <a:pt x="6412" y="1784"/>
                  </a:cubicBezTo>
                  <a:cubicBezTo>
                    <a:pt x="6450" y="1784"/>
                    <a:pt x="6490" y="1784"/>
                    <a:pt x="6527" y="1770"/>
                  </a:cubicBezTo>
                  <a:cubicBezTo>
                    <a:pt x="6576" y="1752"/>
                    <a:pt x="6618" y="1719"/>
                    <a:pt x="6646" y="1675"/>
                  </a:cubicBezTo>
                  <a:cubicBezTo>
                    <a:pt x="6673" y="1634"/>
                    <a:pt x="6686" y="1586"/>
                    <a:pt x="6686" y="1537"/>
                  </a:cubicBezTo>
                  <a:lnTo>
                    <a:pt x="6686" y="1537"/>
                  </a:lnTo>
                  <a:cubicBezTo>
                    <a:pt x="6686" y="1586"/>
                    <a:pt x="6673" y="1632"/>
                    <a:pt x="6646" y="1673"/>
                  </a:cubicBezTo>
                  <a:cubicBezTo>
                    <a:pt x="6618" y="1717"/>
                    <a:pt x="6578" y="1750"/>
                    <a:pt x="6527" y="1767"/>
                  </a:cubicBezTo>
                  <a:cubicBezTo>
                    <a:pt x="6497" y="1779"/>
                    <a:pt x="6462" y="1781"/>
                    <a:pt x="6427" y="1781"/>
                  </a:cubicBezTo>
                  <a:cubicBezTo>
                    <a:pt x="6410" y="1781"/>
                    <a:pt x="6393" y="1781"/>
                    <a:pt x="6376" y="1781"/>
                  </a:cubicBezTo>
                  <a:lnTo>
                    <a:pt x="5756" y="1781"/>
                  </a:lnTo>
                  <a:lnTo>
                    <a:pt x="3279" y="1778"/>
                  </a:lnTo>
                  <a:lnTo>
                    <a:pt x="802" y="1781"/>
                  </a:lnTo>
                  <a:lnTo>
                    <a:pt x="262" y="1781"/>
                  </a:lnTo>
                  <a:cubicBezTo>
                    <a:pt x="257" y="1781"/>
                    <a:pt x="252" y="1781"/>
                    <a:pt x="247" y="1781"/>
                  </a:cubicBezTo>
                  <a:cubicBezTo>
                    <a:pt x="226" y="1781"/>
                    <a:pt x="204" y="1778"/>
                    <a:pt x="185" y="1774"/>
                  </a:cubicBezTo>
                  <a:cubicBezTo>
                    <a:pt x="134" y="1761"/>
                    <a:pt x="90" y="1732"/>
                    <a:pt x="57" y="1690"/>
                  </a:cubicBezTo>
                  <a:cubicBezTo>
                    <a:pt x="24" y="1651"/>
                    <a:pt x="7" y="1600"/>
                    <a:pt x="7" y="1550"/>
                  </a:cubicBezTo>
                  <a:lnTo>
                    <a:pt x="7" y="124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2"/>
            <p:cNvSpPr/>
            <p:nvPr/>
          </p:nvSpPr>
          <p:spPr>
            <a:xfrm>
              <a:off x="1411175" y="3989100"/>
              <a:ext cx="176075" cy="88325"/>
            </a:xfrm>
            <a:custGeom>
              <a:avLst/>
              <a:gdLst/>
              <a:ahLst/>
              <a:cxnLst/>
              <a:rect l="l" t="t" r="r" b="b"/>
              <a:pathLst>
                <a:path w="7043" h="3533" extrusionOk="0">
                  <a:moveTo>
                    <a:pt x="1492" y="1"/>
                  </a:moveTo>
                  <a:cubicBezTo>
                    <a:pt x="1406" y="1"/>
                    <a:pt x="1332" y="59"/>
                    <a:pt x="1315" y="146"/>
                  </a:cubicBezTo>
                  <a:lnTo>
                    <a:pt x="1275" y="412"/>
                  </a:lnTo>
                  <a:lnTo>
                    <a:pt x="253" y="412"/>
                  </a:lnTo>
                  <a:cubicBezTo>
                    <a:pt x="115" y="412"/>
                    <a:pt x="0" y="526"/>
                    <a:pt x="0" y="667"/>
                  </a:cubicBezTo>
                  <a:lnTo>
                    <a:pt x="0" y="1785"/>
                  </a:lnTo>
                  <a:lnTo>
                    <a:pt x="1132" y="1785"/>
                  </a:lnTo>
                  <a:lnTo>
                    <a:pt x="2216" y="3533"/>
                  </a:lnTo>
                  <a:lnTo>
                    <a:pt x="4827" y="3533"/>
                  </a:lnTo>
                  <a:lnTo>
                    <a:pt x="5910" y="1785"/>
                  </a:lnTo>
                  <a:lnTo>
                    <a:pt x="7042" y="1785"/>
                  </a:lnTo>
                  <a:lnTo>
                    <a:pt x="7042" y="667"/>
                  </a:lnTo>
                  <a:cubicBezTo>
                    <a:pt x="7042" y="526"/>
                    <a:pt x="6930" y="412"/>
                    <a:pt x="6789" y="412"/>
                  </a:cubicBezTo>
                  <a:lnTo>
                    <a:pt x="5770" y="412"/>
                  </a:lnTo>
                  <a:lnTo>
                    <a:pt x="5728" y="146"/>
                  </a:lnTo>
                  <a:cubicBezTo>
                    <a:pt x="5713" y="59"/>
                    <a:pt x="5638" y="1"/>
                    <a:pt x="5552" y="1"/>
                  </a:cubicBezTo>
                  <a:cubicBezTo>
                    <a:pt x="5551" y="1"/>
                    <a:pt x="5549" y="1"/>
                    <a:pt x="5548" y="1"/>
                  </a:cubicBezTo>
                  <a:lnTo>
                    <a:pt x="1497" y="1"/>
                  </a:lnTo>
                  <a:cubicBezTo>
                    <a:pt x="1496" y="1"/>
                    <a:pt x="1494" y="1"/>
                    <a:pt x="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2"/>
            <p:cNvSpPr/>
            <p:nvPr/>
          </p:nvSpPr>
          <p:spPr>
            <a:xfrm>
              <a:off x="1443050" y="3999425"/>
              <a:ext cx="112325" cy="24150"/>
            </a:xfrm>
            <a:custGeom>
              <a:avLst/>
              <a:gdLst/>
              <a:ahLst/>
              <a:cxnLst/>
              <a:rect l="l" t="t" r="r" b="b"/>
              <a:pathLst>
                <a:path w="4493" h="966" extrusionOk="0">
                  <a:moveTo>
                    <a:pt x="0" y="1"/>
                  </a:moveTo>
                  <a:lnTo>
                    <a:pt x="202" y="961"/>
                  </a:lnTo>
                  <a:cubicBezTo>
                    <a:pt x="202" y="964"/>
                    <a:pt x="205" y="964"/>
                    <a:pt x="205" y="964"/>
                  </a:cubicBezTo>
                  <a:lnTo>
                    <a:pt x="2246" y="966"/>
                  </a:lnTo>
                  <a:lnTo>
                    <a:pt x="4288" y="964"/>
                  </a:lnTo>
                  <a:cubicBezTo>
                    <a:pt x="4288" y="964"/>
                    <a:pt x="4288" y="964"/>
                    <a:pt x="4290" y="961"/>
                  </a:cubicBezTo>
                  <a:lnTo>
                    <a:pt x="4492" y="1"/>
                  </a:lnTo>
                  <a:lnTo>
                    <a:pt x="4284" y="957"/>
                  </a:lnTo>
                  <a:lnTo>
                    <a:pt x="4284" y="957"/>
                  </a:lnTo>
                  <a:lnTo>
                    <a:pt x="2246" y="955"/>
                  </a:lnTo>
                  <a:lnTo>
                    <a:pt x="208" y="957"/>
                  </a:lnTo>
                  <a:lnTo>
                    <a:pt x="208" y="9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42"/>
            <p:cNvSpPr/>
            <p:nvPr/>
          </p:nvSpPr>
          <p:spPr>
            <a:xfrm>
              <a:off x="1415625" y="4004525"/>
              <a:ext cx="6950" cy="6575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133" y="1"/>
                  </a:moveTo>
                  <a:cubicBezTo>
                    <a:pt x="66" y="1"/>
                    <a:pt x="0" y="52"/>
                    <a:pt x="0" y="131"/>
                  </a:cubicBezTo>
                  <a:cubicBezTo>
                    <a:pt x="0" y="210"/>
                    <a:pt x="66" y="262"/>
                    <a:pt x="133" y="262"/>
                  </a:cubicBezTo>
                  <a:cubicBezTo>
                    <a:pt x="166" y="262"/>
                    <a:pt x="198" y="250"/>
                    <a:pt x="225" y="223"/>
                  </a:cubicBezTo>
                  <a:cubicBezTo>
                    <a:pt x="277" y="173"/>
                    <a:pt x="277" y="89"/>
                    <a:pt x="225" y="39"/>
                  </a:cubicBezTo>
                  <a:cubicBezTo>
                    <a:pt x="198" y="12"/>
                    <a:pt x="166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1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2"/>
            <p:cNvSpPr/>
            <p:nvPr/>
          </p:nvSpPr>
          <p:spPr>
            <a:xfrm>
              <a:off x="1423325" y="4057225"/>
              <a:ext cx="6600" cy="6625"/>
            </a:xfrm>
            <a:custGeom>
              <a:avLst/>
              <a:gdLst/>
              <a:ahLst/>
              <a:cxnLst/>
              <a:rect l="l" t="t" r="r" b="b"/>
              <a:pathLst>
                <a:path w="264" h="265" extrusionOk="0">
                  <a:moveTo>
                    <a:pt x="132" y="1"/>
                  </a:moveTo>
                  <a:cubicBezTo>
                    <a:pt x="59" y="1"/>
                    <a:pt x="0" y="60"/>
                    <a:pt x="0" y="133"/>
                  </a:cubicBezTo>
                  <a:cubicBezTo>
                    <a:pt x="0" y="205"/>
                    <a:pt x="59" y="265"/>
                    <a:pt x="132" y="265"/>
                  </a:cubicBezTo>
                  <a:cubicBezTo>
                    <a:pt x="205" y="265"/>
                    <a:pt x="264" y="205"/>
                    <a:pt x="264" y="133"/>
                  </a:cubicBezTo>
                  <a:cubicBezTo>
                    <a:pt x="264" y="60"/>
                    <a:pt x="205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"/>
                  </a:moveTo>
                  <a:lnTo>
                    <a:pt x="0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42"/>
                  </a:moveTo>
                  <a:lnTo>
                    <a:pt x="0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2"/>
            <p:cNvSpPr/>
            <p:nvPr/>
          </p:nvSpPr>
          <p:spPr>
            <a:xfrm>
              <a:off x="1568475" y="4057225"/>
              <a:ext cx="6575" cy="6625"/>
            </a:xfrm>
            <a:custGeom>
              <a:avLst/>
              <a:gdLst/>
              <a:ahLst/>
              <a:cxnLst/>
              <a:rect l="l" t="t" r="r" b="b"/>
              <a:pathLst>
                <a:path w="263" h="265" extrusionOk="0">
                  <a:moveTo>
                    <a:pt x="133" y="1"/>
                  </a:moveTo>
                  <a:cubicBezTo>
                    <a:pt x="60" y="1"/>
                    <a:pt x="1" y="60"/>
                    <a:pt x="1" y="133"/>
                  </a:cubicBezTo>
                  <a:cubicBezTo>
                    <a:pt x="1" y="205"/>
                    <a:pt x="60" y="265"/>
                    <a:pt x="133" y="265"/>
                  </a:cubicBezTo>
                  <a:cubicBezTo>
                    <a:pt x="205" y="265"/>
                    <a:pt x="262" y="205"/>
                    <a:pt x="262" y="133"/>
                  </a:cubicBezTo>
                  <a:cubicBezTo>
                    <a:pt x="262" y="60"/>
                    <a:pt x="205" y="1"/>
                    <a:pt x="1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"/>
                  </a:moveTo>
                  <a:lnTo>
                    <a:pt x="1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42"/>
                  </a:moveTo>
                  <a:lnTo>
                    <a:pt x="1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2"/>
            <p:cNvSpPr/>
            <p:nvPr/>
          </p:nvSpPr>
          <p:spPr>
            <a:xfrm>
              <a:off x="1495900" y="3992850"/>
              <a:ext cx="6625" cy="6550"/>
            </a:xfrm>
            <a:custGeom>
              <a:avLst/>
              <a:gdLst/>
              <a:ahLst/>
              <a:cxnLst/>
              <a:rect l="l" t="t" r="r" b="b"/>
              <a:pathLst>
                <a:path w="265" h="262" extrusionOk="0">
                  <a:moveTo>
                    <a:pt x="132" y="0"/>
                  </a:moveTo>
                  <a:cubicBezTo>
                    <a:pt x="60" y="0"/>
                    <a:pt x="0" y="60"/>
                    <a:pt x="0" y="132"/>
                  </a:cubicBezTo>
                  <a:cubicBezTo>
                    <a:pt x="0" y="205"/>
                    <a:pt x="60" y="262"/>
                    <a:pt x="132" y="262"/>
                  </a:cubicBezTo>
                  <a:cubicBezTo>
                    <a:pt x="205" y="262"/>
                    <a:pt x="264" y="205"/>
                    <a:pt x="264" y="132"/>
                  </a:cubicBezTo>
                  <a:cubicBezTo>
                    <a:pt x="264" y="60"/>
                    <a:pt x="205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0"/>
                  </a:moveTo>
                  <a:lnTo>
                    <a:pt x="1" y="14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141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2"/>
            <p:cNvSpPr/>
            <p:nvPr/>
          </p:nvSpPr>
          <p:spPr>
            <a:xfrm>
              <a:off x="1576175" y="4004525"/>
              <a:ext cx="6900" cy="6575"/>
            </a:xfrm>
            <a:custGeom>
              <a:avLst/>
              <a:gdLst/>
              <a:ahLst/>
              <a:cxnLst/>
              <a:rect l="l" t="t" r="r" b="b"/>
              <a:pathLst>
                <a:path w="276" h="263" extrusionOk="0">
                  <a:moveTo>
                    <a:pt x="132" y="1"/>
                  </a:moveTo>
                  <a:cubicBezTo>
                    <a:pt x="65" y="1"/>
                    <a:pt x="0" y="52"/>
                    <a:pt x="0" y="131"/>
                  </a:cubicBezTo>
                  <a:cubicBezTo>
                    <a:pt x="0" y="210"/>
                    <a:pt x="65" y="262"/>
                    <a:pt x="132" y="262"/>
                  </a:cubicBezTo>
                  <a:cubicBezTo>
                    <a:pt x="164" y="262"/>
                    <a:pt x="197" y="250"/>
                    <a:pt x="225" y="223"/>
                  </a:cubicBezTo>
                  <a:cubicBezTo>
                    <a:pt x="275" y="173"/>
                    <a:pt x="275" y="89"/>
                    <a:pt x="225" y="39"/>
                  </a:cubicBezTo>
                  <a:cubicBezTo>
                    <a:pt x="198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0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0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42"/>
            <p:cNvSpPr/>
            <p:nvPr/>
          </p:nvSpPr>
          <p:spPr>
            <a:xfrm>
              <a:off x="1411075" y="4042400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4"/>
                  </a:lnTo>
                  <a:lnTo>
                    <a:pt x="2229" y="1715"/>
                  </a:lnTo>
                  <a:cubicBezTo>
                    <a:pt x="2231" y="1717"/>
                    <a:pt x="2231" y="1717"/>
                    <a:pt x="2233" y="1717"/>
                  </a:cubicBezTo>
                  <a:lnTo>
                    <a:pt x="3419" y="1717"/>
                  </a:lnTo>
                  <a:cubicBezTo>
                    <a:pt x="3419" y="1719"/>
                    <a:pt x="3421" y="1719"/>
                    <a:pt x="3422" y="1719"/>
                  </a:cubicBezTo>
                  <a:lnTo>
                    <a:pt x="3620" y="1719"/>
                  </a:lnTo>
                  <a:cubicBezTo>
                    <a:pt x="3621" y="1719"/>
                    <a:pt x="3622" y="1718"/>
                    <a:pt x="3622" y="1717"/>
                  </a:cubicBez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4"/>
                  </a:lnTo>
                  <a:lnTo>
                    <a:pt x="6998" y="34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2"/>
            <p:cNvSpPr/>
            <p:nvPr/>
          </p:nvSpPr>
          <p:spPr>
            <a:xfrm>
              <a:off x="1456075" y="4032575"/>
              <a:ext cx="86275" cy="27975"/>
            </a:xfrm>
            <a:custGeom>
              <a:avLst/>
              <a:gdLst/>
              <a:ahLst/>
              <a:cxnLst/>
              <a:rect l="l" t="t" r="r" b="b"/>
              <a:pathLst>
                <a:path w="3451" h="1119" extrusionOk="0">
                  <a:moveTo>
                    <a:pt x="95" y="0"/>
                  </a:moveTo>
                  <a:cubicBezTo>
                    <a:pt x="42" y="0"/>
                    <a:pt x="0" y="42"/>
                    <a:pt x="0" y="95"/>
                  </a:cubicBezTo>
                  <a:lnTo>
                    <a:pt x="0" y="1024"/>
                  </a:lnTo>
                  <a:cubicBezTo>
                    <a:pt x="0" y="1077"/>
                    <a:pt x="42" y="1119"/>
                    <a:pt x="95" y="1119"/>
                  </a:cubicBezTo>
                  <a:lnTo>
                    <a:pt x="3356" y="1119"/>
                  </a:lnTo>
                  <a:cubicBezTo>
                    <a:pt x="3409" y="1119"/>
                    <a:pt x="3451" y="1077"/>
                    <a:pt x="3451" y="1024"/>
                  </a:cubicBezTo>
                  <a:lnTo>
                    <a:pt x="3451" y="95"/>
                  </a:lnTo>
                  <a:cubicBezTo>
                    <a:pt x="3451" y="42"/>
                    <a:pt x="3409" y="0"/>
                    <a:pt x="3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2"/>
            <p:cNvSpPr/>
            <p:nvPr/>
          </p:nvSpPr>
          <p:spPr>
            <a:xfrm>
              <a:off x="146062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1" y="1"/>
                    <a:pt x="0" y="156"/>
                    <a:pt x="0" y="388"/>
                  </a:cubicBezTo>
                  <a:cubicBezTo>
                    <a:pt x="0" y="603"/>
                    <a:pt x="174" y="774"/>
                    <a:pt x="387" y="774"/>
                  </a:cubicBezTo>
                  <a:cubicBezTo>
                    <a:pt x="732" y="774"/>
                    <a:pt x="904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2"/>
            <p:cNvSpPr/>
            <p:nvPr/>
          </p:nvSpPr>
          <p:spPr>
            <a:xfrm>
              <a:off x="1470300" y="4035975"/>
              <a:ext cx="11675" cy="18375"/>
            </a:xfrm>
            <a:custGeom>
              <a:avLst/>
              <a:gdLst/>
              <a:ahLst/>
              <a:cxnLst/>
              <a:rect l="l" t="t" r="r" b="b"/>
              <a:pathLst>
                <a:path w="467" h="735" extrusionOk="0">
                  <a:moveTo>
                    <a:pt x="0" y="0"/>
                  </a:moveTo>
                  <a:cubicBezTo>
                    <a:pt x="86" y="3"/>
                    <a:pt x="167" y="25"/>
                    <a:pt x="240" y="69"/>
                  </a:cubicBezTo>
                  <a:cubicBezTo>
                    <a:pt x="277" y="93"/>
                    <a:pt x="310" y="119"/>
                    <a:pt x="337" y="152"/>
                  </a:cubicBezTo>
                  <a:cubicBezTo>
                    <a:pt x="352" y="167"/>
                    <a:pt x="365" y="183"/>
                    <a:pt x="376" y="200"/>
                  </a:cubicBezTo>
                  <a:cubicBezTo>
                    <a:pt x="387" y="218"/>
                    <a:pt x="398" y="238"/>
                    <a:pt x="407" y="255"/>
                  </a:cubicBezTo>
                  <a:cubicBezTo>
                    <a:pt x="446" y="332"/>
                    <a:pt x="462" y="418"/>
                    <a:pt x="453" y="502"/>
                  </a:cubicBezTo>
                  <a:cubicBezTo>
                    <a:pt x="446" y="587"/>
                    <a:pt x="416" y="666"/>
                    <a:pt x="363" y="734"/>
                  </a:cubicBezTo>
                  <a:cubicBezTo>
                    <a:pt x="416" y="669"/>
                    <a:pt x="449" y="587"/>
                    <a:pt x="457" y="502"/>
                  </a:cubicBezTo>
                  <a:cubicBezTo>
                    <a:pt x="466" y="418"/>
                    <a:pt x="451" y="332"/>
                    <a:pt x="413" y="255"/>
                  </a:cubicBezTo>
                  <a:cubicBezTo>
                    <a:pt x="402" y="236"/>
                    <a:pt x="391" y="218"/>
                    <a:pt x="380" y="200"/>
                  </a:cubicBezTo>
                  <a:cubicBezTo>
                    <a:pt x="367" y="183"/>
                    <a:pt x="354" y="165"/>
                    <a:pt x="341" y="150"/>
                  </a:cubicBezTo>
                  <a:cubicBezTo>
                    <a:pt x="312" y="119"/>
                    <a:pt x="279" y="91"/>
                    <a:pt x="242" y="69"/>
                  </a:cubicBezTo>
                  <a:cubicBezTo>
                    <a:pt x="169" y="25"/>
                    <a:pt x="8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42"/>
            <p:cNvSpPr/>
            <p:nvPr/>
          </p:nvSpPr>
          <p:spPr>
            <a:xfrm>
              <a:off x="1461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91" y="1"/>
                  </a:moveTo>
                  <a:cubicBezTo>
                    <a:pt x="278" y="3"/>
                    <a:pt x="269" y="14"/>
                    <a:pt x="273" y="25"/>
                  </a:cubicBezTo>
                  <a:lnTo>
                    <a:pt x="300" y="115"/>
                  </a:lnTo>
                  <a:cubicBezTo>
                    <a:pt x="302" y="124"/>
                    <a:pt x="297" y="135"/>
                    <a:pt x="286" y="137"/>
                  </a:cubicBezTo>
                  <a:cubicBezTo>
                    <a:pt x="273" y="142"/>
                    <a:pt x="258" y="148"/>
                    <a:pt x="245" y="155"/>
                  </a:cubicBezTo>
                  <a:cubicBezTo>
                    <a:pt x="242" y="156"/>
                    <a:pt x="239" y="157"/>
                    <a:pt x="236" y="157"/>
                  </a:cubicBezTo>
                  <a:cubicBezTo>
                    <a:pt x="230" y="157"/>
                    <a:pt x="226" y="154"/>
                    <a:pt x="223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60" y="56"/>
                  </a:cubicBezTo>
                  <a:cubicBezTo>
                    <a:pt x="155" y="56"/>
                    <a:pt x="151" y="58"/>
                    <a:pt x="148" y="60"/>
                  </a:cubicBezTo>
                  <a:lnTo>
                    <a:pt x="104" y="104"/>
                  </a:lnTo>
                  <a:lnTo>
                    <a:pt x="60" y="150"/>
                  </a:lnTo>
                  <a:cubicBezTo>
                    <a:pt x="51" y="157"/>
                    <a:pt x="53" y="170"/>
                    <a:pt x="64" y="177"/>
                  </a:cubicBezTo>
                  <a:lnTo>
                    <a:pt x="146" y="223"/>
                  </a:lnTo>
                  <a:cubicBezTo>
                    <a:pt x="154" y="227"/>
                    <a:pt x="159" y="238"/>
                    <a:pt x="154" y="247"/>
                  </a:cubicBezTo>
                  <a:cubicBezTo>
                    <a:pt x="146" y="260"/>
                    <a:pt x="141" y="273"/>
                    <a:pt x="137" y="289"/>
                  </a:cubicBezTo>
                  <a:cubicBezTo>
                    <a:pt x="133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5" y="300"/>
                  </a:cubicBezTo>
                  <a:lnTo>
                    <a:pt x="23" y="273"/>
                  </a:lnTo>
                  <a:cubicBezTo>
                    <a:pt x="21" y="273"/>
                    <a:pt x="20" y="273"/>
                    <a:pt x="19" y="273"/>
                  </a:cubicBezTo>
                  <a:cubicBezTo>
                    <a:pt x="9" y="273"/>
                    <a:pt x="1" y="281"/>
                    <a:pt x="1" y="291"/>
                  </a:cubicBezTo>
                  <a:lnTo>
                    <a:pt x="1" y="416"/>
                  </a:lnTo>
                  <a:cubicBezTo>
                    <a:pt x="1" y="426"/>
                    <a:pt x="9" y="434"/>
                    <a:pt x="19" y="434"/>
                  </a:cubicBezTo>
                  <a:cubicBezTo>
                    <a:pt x="20" y="434"/>
                    <a:pt x="21" y="434"/>
                    <a:pt x="23" y="434"/>
                  </a:cubicBezTo>
                  <a:lnTo>
                    <a:pt x="115" y="408"/>
                  </a:lnTo>
                  <a:cubicBezTo>
                    <a:pt x="116" y="407"/>
                    <a:pt x="118" y="407"/>
                    <a:pt x="119" y="407"/>
                  </a:cubicBezTo>
                  <a:cubicBezTo>
                    <a:pt x="127" y="407"/>
                    <a:pt x="133" y="411"/>
                    <a:pt x="137" y="419"/>
                  </a:cubicBezTo>
                  <a:cubicBezTo>
                    <a:pt x="141" y="434"/>
                    <a:pt x="146" y="447"/>
                    <a:pt x="154" y="460"/>
                  </a:cubicBezTo>
                  <a:cubicBezTo>
                    <a:pt x="159" y="469"/>
                    <a:pt x="154" y="480"/>
                    <a:pt x="146" y="484"/>
                  </a:cubicBezTo>
                  <a:lnTo>
                    <a:pt x="64" y="531"/>
                  </a:lnTo>
                  <a:cubicBezTo>
                    <a:pt x="53" y="535"/>
                    <a:pt x="51" y="550"/>
                    <a:pt x="60" y="557"/>
                  </a:cubicBezTo>
                  <a:lnTo>
                    <a:pt x="104" y="601"/>
                  </a:lnTo>
                  <a:lnTo>
                    <a:pt x="148" y="645"/>
                  </a:lnTo>
                  <a:cubicBezTo>
                    <a:pt x="152" y="649"/>
                    <a:pt x="156" y="650"/>
                    <a:pt x="161" y="650"/>
                  </a:cubicBezTo>
                  <a:cubicBezTo>
                    <a:pt x="167" y="650"/>
                    <a:pt x="173" y="648"/>
                    <a:pt x="176" y="643"/>
                  </a:cubicBezTo>
                  <a:lnTo>
                    <a:pt x="223" y="559"/>
                  </a:lnTo>
                  <a:cubicBezTo>
                    <a:pt x="226" y="553"/>
                    <a:pt x="230" y="550"/>
                    <a:pt x="236" y="550"/>
                  </a:cubicBezTo>
                  <a:cubicBezTo>
                    <a:pt x="239" y="550"/>
                    <a:pt x="242" y="551"/>
                    <a:pt x="245" y="553"/>
                  </a:cubicBezTo>
                  <a:cubicBezTo>
                    <a:pt x="258" y="559"/>
                    <a:pt x="273" y="566"/>
                    <a:pt x="286" y="570"/>
                  </a:cubicBezTo>
                  <a:cubicBezTo>
                    <a:pt x="297" y="572"/>
                    <a:pt x="302" y="583"/>
                    <a:pt x="300" y="592"/>
                  </a:cubicBezTo>
                  <a:lnTo>
                    <a:pt x="273" y="682"/>
                  </a:lnTo>
                  <a:cubicBezTo>
                    <a:pt x="269" y="693"/>
                    <a:pt x="278" y="704"/>
                    <a:pt x="291" y="704"/>
                  </a:cubicBezTo>
                  <a:lnTo>
                    <a:pt x="414" y="704"/>
                  </a:lnTo>
                  <a:cubicBezTo>
                    <a:pt x="427" y="704"/>
                    <a:pt x="436" y="693"/>
                    <a:pt x="431" y="682"/>
                  </a:cubicBezTo>
                  <a:lnTo>
                    <a:pt x="405" y="592"/>
                  </a:lnTo>
                  <a:cubicBezTo>
                    <a:pt x="403" y="583"/>
                    <a:pt x="407" y="572"/>
                    <a:pt x="416" y="570"/>
                  </a:cubicBezTo>
                  <a:cubicBezTo>
                    <a:pt x="431" y="566"/>
                    <a:pt x="445" y="559"/>
                    <a:pt x="458" y="553"/>
                  </a:cubicBezTo>
                  <a:cubicBezTo>
                    <a:pt x="461" y="551"/>
                    <a:pt x="464" y="550"/>
                    <a:pt x="467" y="550"/>
                  </a:cubicBezTo>
                  <a:cubicBezTo>
                    <a:pt x="473" y="550"/>
                    <a:pt x="479" y="553"/>
                    <a:pt x="482" y="559"/>
                  </a:cubicBezTo>
                  <a:lnTo>
                    <a:pt x="528" y="643"/>
                  </a:lnTo>
                  <a:cubicBezTo>
                    <a:pt x="531" y="648"/>
                    <a:pt x="536" y="650"/>
                    <a:pt x="541" y="650"/>
                  </a:cubicBezTo>
                  <a:cubicBezTo>
                    <a:pt x="546" y="650"/>
                    <a:pt x="551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48"/>
                    <a:pt x="649" y="535"/>
                    <a:pt x="640" y="531"/>
                  </a:cubicBezTo>
                  <a:lnTo>
                    <a:pt x="557" y="484"/>
                  </a:lnTo>
                  <a:cubicBezTo>
                    <a:pt x="548" y="480"/>
                    <a:pt x="546" y="469"/>
                    <a:pt x="550" y="460"/>
                  </a:cubicBezTo>
                  <a:cubicBezTo>
                    <a:pt x="557" y="447"/>
                    <a:pt x="563" y="434"/>
                    <a:pt x="568" y="419"/>
                  </a:cubicBezTo>
                  <a:cubicBezTo>
                    <a:pt x="569" y="411"/>
                    <a:pt x="577" y="407"/>
                    <a:pt x="585" y="407"/>
                  </a:cubicBezTo>
                  <a:cubicBezTo>
                    <a:pt x="587" y="407"/>
                    <a:pt x="588" y="407"/>
                    <a:pt x="590" y="408"/>
                  </a:cubicBezTo>
                  <a:lnTo>
                    <a:pt x="680" y="434"/>
                  </a:lnTo>
                  <a:cubicBezTo>
                    <a:pt x="681" y="434"/>
                    <a:pt x="682" y="434"/>
                    <a:pt x="683" y="434"/>
                  </a:cubicBezTo>
                  <a:cubicBezTo>
                    <a:pt x="693" y="434"/>
                    <a:pt x="702" y="426"/>
                    <a:pt x="702" y="416"/>
                  </a:cubicBezTo>
                  <a:lnTo>
                    <a:pt x="702" y="291"/>
                  </a:lnTo>
                  <a:cubicBezTo>
                    <a:pt x="702" y="281"/>
                    <a:pt x="693" y="273"/>
                    <a:pt x="683" y="273"/>
                  </a:cubicBezTo>
                  <a:cubicBezTo>
                    <a:pt x="682" y="273"/>
                    <a:pt x="681" y="273"/>
                    <a:pt x="680" y="273"/>
                  </a:cubicBezTo>
                  <a:lnTo>
                    <a:pt x="590" y="300"/>
                  </a:lnTo>
                  <a:cubicBezTo>
                    <a:pt x="588" y="300"/>
                    <a:pt x="587" y="300"/>
                    <a:pt x="585" y="300"/>
                  </a:cubicBezTo>
                  <a:cubicBezTo>
                    <a:pt x="577" y="300"/>
                    <a:pt x="569" y="296"/>
                    <a:pt x="568" y="289"/>
                  </a:cubicBezTo>
                  <a:cubicBezTo>
                    <a:pt x="563" y="273"/>
                    <a:pt x="557" y="260"/>
                    <a:pt x="550" y="247"/>
                  </a:cubicBezTo>
                  <a:cubicBezTo>
                    <a:pt x="546" y="238"/>
                    <a:pt x="548" y="227"/>
                    <a:pt x="557" y="223"/>
                  </a:cubicBezTo>
                  <a:lnTo>
                    <a:pt x="640" y="177"/>
                  </a:lnTo>
                  <a:cubicBezTo>
                    <a:pt x="649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2" y="58"/>
                    <a:pt x="548" y="56"/>
                    <a:pt x="544" y="56"/>
                  </a:cubicBezTo>
                  <a:cubicBezTo>
                    <a:pt x="537" y="56"/>
                    <a:pt x="531" y="59"/>
                    <a:pt x="528" y="65"/>
                  </a:cubicBezTo>
                  <a:lnTo>
                    <a:pt x="482" y="148"/>
                  </a:lnTo>
                  <a:cubicBezTo>
                    <a:pt x="479" y="154"/>
                    <a:pt x="473" y="157"/>
                    <a:pt x="467" y="157"/>
                  </a:cubicBezTo>
                  <a:cubicBezTo>
                    <a:pt x="464" y="157"/>
                    <a:pt x="461" y="156"/>
                    <a:pt x="458" y="155"/>
                  </a:cubicBezTo>
                  <a:cubicBezTo>
                    <a:pt x="445" y="148"/>
                    <a:pt x="431" y="142"/>
                    <a:pt x="416" y="137"/>
                  </a:cubicBezTo>
                  <a:cubicBezTo>
                    <a:pt x="407" y="135"/>
                    <a:pt x="403" y="124"/>
                    <a:pt x="405" y="115"/>
                  </a:cubicBezTo>
                  <a:lnTo>
                    <a:pt x="431" y="25"/>
                  </a:lnTo>
                  <a:cubicBezTo>
                    <a:pt x="436" y="14"/>
                    <a:pt x="427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42"/>
            <p:cNvSpPr/>
            <p:nvPr/>
          </p:nvSpPr>
          <p:spPr>
            <a:xfrm>
              <a:off x="1465250" y="4044600"/>
              <a:ext cx="9125" cy="6925"/>
            </a:xfrm>
            <a:custGeom>
              <a:avLst/>
              <a:gdLst/>
              <a:ahLst/>
              <a:cxnLst/>
              <a:rect l="l" t="t" r="r" b="b"/>
              <a:pathLst>
                <a:path w="365" h="277" extrusionOk="0">
                  <a:moveTo>
                    <a:pt x="79" y="0"/>
                  </a:moveTo>
                  <a:lnTo>
                    <a:pt x="79" y="0"/>
                  </a:lnTo>
                  <a:cubicBezTo>
                    <a:pt x="0" y="84"/>
                    <a:pt x="31" y="222"/>
                    <a:pt x="139" y="264"/>
                  </a:cubicBezTo>
                  <a:cubicBezTo>
                    <a:pt x="159" y="273"/>
                    <a:pt x="180" y="277"/>
                    <a:pt x="201" y="277"/>
                  </a:cubicBezTo>
                  <a:cubicBezTo>
                    <a:pt x="287" y="277"/>
                    <a:pt x="363" y="207"/>
                    <a:pt x="365" y="115"/>
                  </a:cubicBezTo>
                  <a:lnTo>
                    <a:pt x="365" y="115"/>
                  </a:lnTo>
                  <a:cubicBezTo>
                    <a:pt x="334" y="150"/>
                    <a:pt x="290" y="170"/>
                    <a:pt x="244" y="172"/>
                  </a:cubicBezTo>
                  <a:cubicBezTo>
                    <a:pt x="152" y="172"/>
                    <a:pt x="79" y="97"/>
                    <a:pt x="79" y="7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2"/>
            <p:cNvSpPr/>
            <p:nvPr/>
          </p:nvSpPr>
          <p:spPr>
            <a:xfrm>
              <a:off x="151667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0" y="1"/>
                    <a:pt x="0" y="156"/>
                    <a:pt x="0" y="388"/>
                  </a:cubicBezTo>
                  <a:cubicBezTo>
                    <a:pt x="0" y="603"/>
                    <a:pt x="172" y="774"/>
                    <a:pt x="387" y="774"/>
                  </a:cubicBezTo>
                  <a:cubicBezTo>
                    <a:pt x="730" y="774"/>
                    <a:pt x="903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2"/>
            <p:cNvSpPr/>
            <p:nvPr/>
          </p:nvSpPr>
          <p:spPr>
            <a:xfrm>
              <a:off x="1526325" y="4035975"/>
              <a:ext cx="11625" cy="18375"/>
            </a:xfrm>
            <a:custGeom>
              <a:avLst/>
              <a:gdLst/>
              <a:ahLst/>
              <a:cxnLst/>
              <a:rect l="l" t="t" r="r" b="b"/>
              <a:pathLst>
                <a:path w="465" h="735" extrusionOk="0">
                  <a:moveTo>
                    <a:pt x="1" y="0"/>
                  </a:moveTo>
                  <a:cubicBezTo>
                    <a:pt x="84" y="3"/>
                    <a:pt x="168" y="25"/>
                    <a:pt x="241" y="69"/>
                  </a:cubicBezTo>
                  <a:cubicBezTo>
                    <a:pt x="276" y="93"/>
                    <a:pt x="309" y="119"/>
                    <a:pt x="337" y="152"/>
                  </a:cubicBezTo>
                  <a:cubicBezTo>
                    <a:pt x="350" y="167"/>
                    <a:pt x="364" y="183"/>
                    <a:pt x="377" y="200"/>
                  </a:cubicBezTo>
                  <a:cubicBezTo>
                    <a:pt x="388" y="218"/>
                    <a:pt x="399" y="238"/>
                    <a:pt x="408" y="255"/>
                  </a:cubicBezTo>
                  <a:cubicBezTo>
                    <a:pt x="445" y="332"/>
                    <a:pt x="460" y="418"/>
                    <a:pt x="454" y="502"/>
                  </a:cubicBezTo>
                  <a:cubicBezTo>
                    <a:pt x="445" y="587"/>
                    <a:pt x="414" y="666"/>
                    <a:pt x="364" y="734"/>
                  </a:cubicBezTo>
                  <a:cubicBezTo>
                    <a:pt x="416" y="669"/>
                    <a:pt x="447" y="587"/>
                    <a:pt x="456" y="502"/>
                  </a:cubicBezTo>
                  <a:cubicBezTo>
                    <a:pt x="465" y="418"/>
                    <a:pt x="449" y="332"/>
                    <a:pt x="412" y="255"/>
                  </a:cubicBezTo>
                  <a:cubicBezTo>
                    <a:pt x="403" y="236"/>
                    <a:pt x="392" y="218"/>
                    <a:pt x="379" y="200"/>
                  </a:cubicBezTo>
                  <a:cubicBezTo>
                    <a:pt x="368" y="183"/>
                    <a:pt x="355" y="165"/>
                    <a:pt x="339" y="150"/>
                  </a:cubicBezTo>
                  <a:cubicBezTo>
                    <a:pt x="311" y="119"/>
                    <a:pt x="278" y="91"/>
                    <a:pt x="243" y="69"/>
                  </a:cubicBezTo>
                  <a:cubicBezTo>
                    <a:pt x="170" y="25"/>
                    <a:pt x="8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2"/>
            <p:cNvSpPr/>
            <p:nvPr/>
          </p:nvSpPr>
          <p:spPr>
            <a:xfrm>
              <a:off x="1517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88" y="1"/>
                  </a:moveTo>
                  <a:cubicBezTo>
                    <a:pt x="277" y="3"/>
                    <a:pt x="268" y="14"/>
                    <a:pt x="270" y="25"/>
                  </a:cubicBezTo>
                  <a:lnTo>
                    <a:pt x="299" y="115"/>
                  </a:lnTo>
                  <a:cubicBezTo>
                    <a:pt x="301" y="124"/>
                    <a:pt x="297" y="135"/>
                    <a:pt x="288" y="137"/>
                  </a:cubicBezTo>
                  <a:cubicBezTo>
                    <a:pt x="273" y="142"/>
                    <a:pt x="259" y="148"/>
                    <a:pt x="246" y="155"/>
                  </a:cubicBezTo>
                  <a:cubicBezTo>
                    <a:pt x="243" y="156"/>
                    <a:pt x="240" y="157"/>
                    <a:pt x="237" y="157"/>
                  </a:cubicBezTo>
                  <a:cubicBezTo>
                    <a:pt x="231" y="157"/>
                    <a:pt x="225" y="154"/>
                    <a:pt x="222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59" y="56"/>
                  </a:cubicBezTo>
                  <a:cubicBezTo>
                    <a:pt x="155" y="56"/>
                    <a:pt x="151" y="58"/>
                    <a:pt x="147" y="60"/>
                  </a:cubicBezTo>
                  <a:lnTo>
                    <a:pt x="103" y="104"/>
                  </a:lnTo>
                  <a:lnTo>
                    <a:pt x="59" y="150"/>
                  </a:lnTo>
                  <a:cubicBezTo>
                    <a:pt x="53" y="157"/>
                    <a:pt x="55" y="170"/>
                    <a:pt x="64" y="177"/>
                  </a:cubicBezTo>
                  <a:lnTo>
                    <a:pt x="147" y="223"/>
                  </a:lnTo>
                  <a:cubicBezTo>
                    <a:pt x="154" y="227"/>
                    <a:pt x="158" y="238"/>
                    <a:pt x="154" y="247"/>
                  </a:cubicBezTo>
                  <a:cubicBezTo>
                    <a:pt x="147" y="260"/>
                    <a:pt x="141" y="273"/>
                    <a:pt x="136" y="289"/>
                  </a:cubicBezTo>
                  <a:cubicBezTo>
                    <a:pt x="135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4" y="300"/>
                  </a:cubicBezTo>
                  <a:lnTo>
                    <a:pt x="24" y="273"/>
                  </a:lnTo>
                  <a:cubicBezTo>
                    <a:pt x="23" y="273"/>
                    <a:pt x="22" y="273"/>
                    <a:pt x="21" y="273"/>
                  </a:cubicBezTo>
                  <a:cubicBezTo>
                    <a:pt x="11" y="273"/>
                    <a:pt x="0" y="281"/>
                    <a:pt x="0" y="291"/>
                  </a:cubicBezTo>
                  <a:lnTo>
                    <a:pt x="0" y="416"/>
                  </a:lnTo>
                  <a:cubicBezTo>
                    <a:pt x="0" y="426"/>
                    <a:pt x="11" y="434"/>
                    <a:pt x="21" y="434"/>
                  </a:cubicBezTo>
                  <a:cubicBezTo>
                    <a:pt x="22" y="434"/>
                    <a:pt x="23" y="434"/>
                    <a:pt x="24" y="434"/>
                  </a:cubicBezTo>
                  <a:lnTo>
                    <a:pt x="114" y="408"/>
                  </a:lnTo>
                  <a:cubicBezTo>
                    <a:pt x="116" y="407"/>
                    <a:pt x="117" y="407"/>
                    <a:pt x="119" y="407"/>
                  </a:cubicBezTo>
                  <a:cubicBezTo>
                    <a:pt x="126" y="407"/>
                    <a:pt x="133" y="411"/>
                    <a:pt x="136" y="419"/>
                  </a:cubicBezTo>
                  <a:cubicBezTo>
                    <a:pt x="141" y="434"/>
                    <a:pt x="147" y="447"/>
                    <a:pt x="154" y="460"/>
                  </a:cubicBezTo>
                  <a:cubicBezTo>
                    <a:pt x="158" y="469"/>
                    <a:pt x="154" y="480"/>
                    <a:pt x="147" y="484"/>
                  </a:cubicBezTo>
                  <a:lnTo>
                    <a:pt x="64" y="531"/>
                  </a:lnTo>
                  <a:cubicBezTo>
                    <a:pt x="55" y="535"/>
                    <a:pt x="53" y="548"/>
                    <a:pt x="59" y="557"/>
                  </a:cubicBezTo>
                  <a:lnTo>
                    <a:pt x="103" y="601"/>
                  </a:lnTo>
                  <a:lnTo>
                    <a:pt x="147" y="645"/>
                  </a:lnTo>
                  <a:cubicBezTo>
                    <a:pt x="151" y="649"/>
                    <a:pt x="156" y="650"/>
                    <a:pt x="161" y="650"/>
                  </a:cubicBezTo>
                  <a:cubicBezTo>
                    <a:pt x="166" y="650"/>
                    <a:pt x="172" y="648"/>
                    <a:pt x="176" y="643"/>
                  </a:cubicBezTo>
                  <a:lnTo>
                    <a:pt x="222" y="559"/>
                  </a:lnTo>
                  <a:cubicBezTo>
                    <a:pt x="225" y="553"/>
                    <a:pt x="231" y="550"/>
                    <a:pt x="237" y="550"/>
                  </a:cubicBezTo>
                  <a:cubicBezTo>
                    <a:pt x="240" y="550"/>
                    <a:pt x="243" y="551"/>
                    <a:pt x="246" y="553"/>
                  </a:cubicBezTo>
                  <a:cubicBezTo>
                    <a:pt x="259" y="559"/>
                    <a:pt x="273" y="566"/>
                    <a:pt x="288" y="570"/>
                  </a:cubicBezTo>
                  <a:cubicBezTo>
                    <a:pt x="297" y="572"/>
                    <a:pt x="301" y="583"/>
                    <a:pt x="299" y="592"/>
                  </a:cubicBezTo>
                  <a:lnTo>
                    <a:pt x="270" y="682"/>
                  </a:lnTo>
                  <a:cubicBezTo>
                    <a:pt x="268" y="693"/>
                    <a:pt x="277" y="704"/>
                    <a:pt x="288" y="704"/>
                  </a:cubicBezTo>
                  <a:lnTo>
                    <a:pt x="413" y="704"/>
                  </a:lnTo>
                  <a:cubicBezTo>
                    <a:pt x="424" y="704"/>
                    <a:pt x="433" y="693"/>
                    <a:pt x="431" y="682"/>
                  </a:cubicBezTo>
                  <a:lnTo>
                    <a:pt x="405" y="592"/>
                  </a:lnTo>
                  <a:cubicBezTo>
                    <a:pt x="400" y="583"/>
                    <a:pt x="407" y="572"/>
                    <a:pt x="416" y="570"/>
                  </a:cubicBezTo>
                  <a:cubicBezTo>
                    <a:pt x="429" y="566"/>
                    <a:pt x="444" y="559"/>
                    <a:pt x="457" y="553"/>
                  </a:cubicBezTo>
                  <a:cubicBezTo>
                    <a:pt x="460" y="551"/>
                    <a:pt x="463" y="550"/>
                    <a:pt x="466" y="550"/>
                  </a:cubicBezTo>
                  <a:cubicBezTo>
                    <a:pt x="472" y="550"/>
                    <a:pt x="477" y="553"/>
                    <a:pt x="481" y="559"/>
                  </a:cubicBezTo>
                  <a:lnTo>
                    <a:pt x="528" y="643"/>
                  </a:lnTo>
                  <a:cubicBezTo>
                    <a:pt x="530" y="648"/>
                    <a:pt x="535" y="650"/>
                    <a:pt x="541" y="650"/>
                  </a:cubicBezTo>
                  <a:cubicBezTo>
                    <a:pt x="545" y="650"/>
                    <a:pt x="550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50"/>
                    <a:pt x="648" y="535"/>
                    <a:pt x="637" y="531"/>
                  </a:cubicBezTo>
                  <a:lnTo>
                    <a:pt x="556" y="484"/>
                  </a:lnTo>
                  <a:cubicBezTo>
                    <a:pt x="547" y="480"/>
                    <a:pt x="545" y="469"/>
                    <a:pt x="550" y="460"/>
                  </a:cubicBezTo>
                  <a:cubicBezTo>
                    <a:pt x="556" y="447"/>
                    <a:pt x="563" y="434"/>
                    <a:pt x="567" y="419"/>
                  </a:cubicBezTo>
                  <a:cubicBezTo>
                    <a:pt x="569" y="411"/>
                    <a:pt x="575" y="407"/>
                    <a:pt x="582" y="407"/>
                  </a:cubicBezTo>
                  <a:cubicBezTo>
                    <a:pt x="584" y="407"/>
                    <a:pt x="585" y="407"/>
                    <a:pt x="587" y="408"/>
                  </a:cubicBezTo>
                  <a:lnTo>
                    <a:pt x="679" y="434"/>
                  </a:lnTo>
                  <a:cubicBezTo>
                    <a:pt x="680" y="434"/>
                    <a:pt x="682" y="434"/>
                    <a:pt x="683" y="434"/>
                  </a:cubicBezTo>
                  <a:cubicBezTo>
                    <a:pt x="692" y="434"/>
                    <a:pt x="701" y="426"/>
                    <a:pt x="701" y="416"/>
                  </a:cubicBezTo>
                  <a:lnTo>
                    <a:pt x="701" y="291"/>
                  </a:lnTo>
                  <a:cubicBezTo>
                    <a:pt x="701" y="281"/>
                    <a:pt x="692" y="273"/>
                    <a:pt x="683" y="273"/>
                  </a:cubicBezTo>
                  <a:cubicBezTo>
                    <a:pt x="682" y="273"/>
                    <a:pt x="680" y="273"/>
                    <a:pt x="679" y="273"/>
                  </a:cubicBezTo>
                  <a:lnTo>
                    <a:pt x="587" y="300"/>
                  </a:lnTo>
                  <a:cubicBezTo>
                    <a:pt x="585" y="300"/>
                    <a:pt x="584" y="300"/>
                    <a:pt x="582" y="300"/>
                  </a:cubicBezTo>
                  <a:cubicBezTo>
                    <a:pt x="575" y="300"/>
                    <a:pt x="569" y="296"/>
                    <a:pt x="567" y="289"/>
                  </a:cubicBezTo>
                  <a:cubicBezTo>
                    <a:pt x="563" y="273"/>
                    <a:pt x="556" y="260"/>
                    <a:pt x="550" y="247"/>
                  </a:cubicBezTo>
                  <a:cubicBezTo>
                    <a:pt x="545" y="238"/>
                    <a:pt x="547" y="227"/>
                    <a:pt x="556" y="223"/>
                  </a:cubicBezTo>
                  <a:lnTo>
                    <a:pt x="637" y="177"/>
                  </a:lnTo>
                  <a:cubicBezTo>
                    <a:pt x="648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1" y="58"/>
                    <a:pt x="546" y="56"/>
                    <a:pt x="542" y="56"/>
                  </a:cubicBezTo>
                  <a:cubicBezTo>
                    <a:pt x="536" y="56"/>
                    <a:pt x="530" y="59"/>
                    <a:pt x="528" y="65"/>
                  </a:cubicBezTo>
                  <a:lnTo>
                    <a:pt x="481" y="148"/>
                  </a:lnTo>
                  <a:cubicBezTo>
                    <a:pt x="477" y="154"/>
                    <a:pt x="472" y="157"/>
                    <a:pt x="466" y="157"/>
                  </a:cubicBezTo>
                  <a:cubicBezTo>
                    <a:pt x="463" y="157"/>
                    <a:pt x="460" y="156"/>
                    <a:pt x="457" y="155"/>
                  </a:cubicBezTo>
                  <a:cubicBezTo>
                    <a:pt x="444" y="148"/>
                    <a:pt x="429" y="142"/>
                    <a:pt x="416" y="137"/>
                  </a:cubicBezTo>
                  <a:cubicBezTo>
                    <a:pt x="407" y="135"/>
                    <a:pt x="400" y="124"/>
                    <a:pt x="405" y="115"/>
                  </a:cubicBezTo>
                  <a:lnTo>
                    <a:pt x="431" y="25"/>
                  </a:lnTo>
                  <a:cubicBezTo>
                    <a:pt x="433" y="14"/>
                    <a:pt x="427" y="3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2"/>
            <p:cNvSpPr/>
            <p:nvPr/>
          </p:nvSpPr>
          <p:spPr>
            <a:xfrm>
              <a:off x="1522225" y="4044600"/>
              <a:ext cx="8200" cy="6375"/>
            </a:xfrm>
            <a:custGeom>
              <a:avLst/>
              <a:gdLst/>
              <a:ahLst/>
              <a:cxnLst/>
              <a:rect l="l" t="t" r="r" b="b"/>
              <a:pathLst>
                <a:path w="328" h="255" extrusionOk="0">
                  <a:moveTo>
                    <a:pt x="42" y="0"/>
                  </a:moveTo>
                  <a:cubicBezTo>
                    <a:pt x="16" y="29"/>
                    <a:pt x="0" y="69"/>
                    <a:pt x="0" y="108"/>
                  </a:cubicBezTo>
                  <a:cubicBezTo>
                    <a:pt x="10" y="205"/>
                    <a:pt x="87" y="255"/>
                    <a:pt x="165" y="255"/>
                  </a:cubicBezTo>
                  <a:cubicBezTo>
                    <a:pt x="239" y="255"/>
                    <a:pt x="314" y="209"/>
                    <a:pt x="328" y="115"/>
                  </a:cubicBezTo>
                  <a:lnTo>
                    <a:pt x="328" y="115"/>
                  </a:lnTo>
                  <a:cubicBezTo>
                    <a:pt x="297" y="150"/>
                    <a:pt x="251" y="170"/>
                    <a:pt x="205" y="172"/>
                  </a:cubicBezTo>
                  <a:cubicBezTo>
                    <a:pt x="114" y="170"/>
                    <a:pt x="42" y="97"/>
                    <a:pt x="42" y="7"/>
                  </a:cubicBezTo>
                  <a:cubicBezTo>
                    <a:pt x="42" y="5"/>
                    <a:pt x="42" y="3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2"/>
            <p:cNvSpPr/>
            <p:nvPr/>
          </p:nvSpPr>
          <p:spPr>
            <a:xfrm>
              <a:off x="1486775" y="4040975"/>
              <a:ext cx="24850" cy="12050"/>
            </a:xfrm>
            <a:custGeom>
              <a:avLst/>
              <a:gdLst/>
              <a:ahLst/>
              <a:cxnLst/>
              <a:rect l="l" t="t" r="r" b="b"/>
              <a:pathLst>
                <a:path w="994" h="482" extrusionOk="0">
                  <a:moveTo>
                    <a:pt x="14" y="0"/>
                  </a:moveTo>
                  <a:cubicBezTo>
                    <a:pt x="7" y="0"/>
                    <a:pt x="1" y="7"/>
                    <a:pt x="1" y="16"/>
                  </a:cubicBezTo>
                  <a:lnTo>
                    <a:pt x="1" y="466"/>
                  </a:lnTo>
                  <a:cubicBezTo>
                    <a:pt x="1" y="475"/>
                    <a:pt x="7" y="482"/>
                    <a:pt x="14" y="482"/>
                  </a:cubicBezTo>
                  <a:lnTo>
                    <a:pt x="981" y="482"/>
                  </a:lnTo>
                  <a:cubicBezTo>
                    <a:pt x="987" y="482"/>
                    <a:pt x="994" y="475"/>
                    <a:pt x="994" y="466"/>
                  </a:cubicBezTo>
                  <a:lnTo>
                    <a:pt x="994" y="16"/>
                  </a:lnTo>
                  <a:cubicBezTo>
                    <a:pt x="994" y="7"/>
                    <a:pt x="987" y="0"/>
                    <a:pt x="9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2"/>
            <p:cNvSpPr/>
            <p:nvPr/>
          </p:nvSpPr>
          <p:spPr>
            <a:xfrm>
              <a:off x="1488050" y="4041900"/>
              <a:ext cx="22325" cy="10200"/>
            </a:xfrm>
            <a:custGeom>
              <a:avLst/>
              <a:gdLst/>
              <a:ahLst/>
              <a:cxnLst/>
              <a:rect l="l" t="t" r="r" b="b"/>
              <a:pathLst>
                <a:path w="893" h="408" fill="none" extrusionOk="0">
                  <a:moveTo>
                    <a:pt x="13" y="1"/>
                  </a:moveTo>
                  <a:lnTo>
                    <a:pt x="879" y="1"/>
                  </a:lnTo>
                  <a:cubicBezTo>
                    <a:pt x="886" y="1"/>
                    <a:pt x="892" y="7"/>
                    <a:pt x="892" y="14"/>
                  </a:cubicBezTo>
                  <a:lnTo>
                    <a:pt x="892" y="394"/>
                  </a:lnTo>
                  <a:cubicBezTo>
                    <a:pt x="892" y="401"/>
                    <a:pt x="886" y="407"/>
                    <a:pt x="879" y="407"/>
                  </a:cubicBezTo>
                  <a:lnTo>
                    <a:pt x="13" y="407"/>
                  </a:lnTo>
                  <a:cubicBezTo>
                    <a:pt x="7" y="407"/>
                    <a:pt x="0" y="401"/>
                    <a:pt x="0" y="394"/>
                  </a:cubicBezTo>
                  <a:lnTo>
                    <a:pt x="0" y="14"/>
                  </a:lnTo>
                  <a:cubicBezTo>
                    <a:pt x="0" y="7"/>
                    <a:pt x="7" y="1"/>
                    <a:pt x="13" y="1"/>
                  </a:cubicBezTo>
                  <a:close/>
                </a:path>
              </a:pathLst>
            </a:custGeom>
            <a:noFill/>
            <a:ln w="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2"/>
            <p:cNvSpPr/>
            <p:nvPr/>
          </p:nvSpPr>
          <p:spPr>
            <a:xfrm>
              <a:off x="1465525" y="3994275"/>
              <a:ext cx="6650" cy="6675"/>
            </a:xfrm>
            <a:custGeom>
              <a:avLst/>
              <a:gdLst/>
              <a:ahLst/>
              <a:cxnLst/>
              <a:rect l="l" t="t" r="r" b="b"/>
              <a:pathLst>
                <a:path w="266" h="267" extrusionOk="0">
                  <a:moveTo>
                    <a:pt x="134" y="0"/>
                  </a:moveTo>
                  <a:cubicBezTo>
                    <a:pt x="59" y="0"/>
                    <a:pt x="0" y="60"/>
                    <a:pt x="0" y="134"/>
                  </a:cubicBezTo>
                  <a:cubicBezTo>
                    <a:pt x="0" y="207"/>
                    <a:pt x="59" y="266"/>
                    <a:pt x="134" y="266"/>
                  </a:cubicBezTo>
                  <a:cubicBezTo>
                    <a:pt x="207" y="266"/>
                    <a:pt x="266" y="207"/>
                    <a:pt x="266" y="134"/>
                  </a:cubicBezTo>
                  <a:cubicBezTo>
                    <a:pt x="266" y="60"/>
                    <a:pt x="207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2"/>
            <p:cNvSpPr/>
            <p:nvPr/>
          </p:nvSpPr>
          <p:spPr>
            <a:xfrm>
              <a:off x="1466225" y="3995650"/>
              <a:ext cx="4600" cy="3925"/>
            </a:xfrm>
            <a:custGeom>
              <a:avLst/>
              <a:gdLst/>
              <a:ahLst/>
              <a:cxnLst/>
              <a:rect l="l" t="t" r="r" b="b"/>
              <a:pathLst>
                <a:path w="184" h="157" extrusionOk="0">
                  <a:moveTo>
                    <a:pt x="106" y="0"/>
                  </a:moveTo>
                  <a:cubicBezTo>
                    <a:pt x="36" y="0"/>
                    <a:pt x="1" y="84"/>
                    <a:pt x="49" y="134"/>
                  </a:cubicBezTo>
                  <a:cubicBezTo>
                    <a:pt x="65" y="150"/>
                    <a:pt x="85" y="157"/>
                    <a:pt x="104" y="157"/>
                  </a:cubicBezTo>
                  <a:cubicBezTo>
                    <a:pt x="144" y="157"/>
                    <a:pt x="183" y="126"/>
                    <a:pt x="183" y="79"/>
                  </a:cubicBezTo>
                  <a:cubicBezTo>
                    <a:pt x="183" y="35"/>
                    <a:pt x="148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42"/>
            <p:cNvSpPr/>
            <p:nvPr/>
          </p:nvSpPr>
          <p:spPr>
            <a:xfrm>
              <a:off x="1452825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48" y="0"/>
                  </a:moveTo>
                  <a:cubicBezTo>
                    <a:pt x="49" y="0"/>
                    <a:pt x="0" y="117"/>
                    <a:pt x="71" y="187"/>
                  </a:cubicBezTo>
                  <a:cubicBezTo>
                    <a:pt x="93" y="209"/>
                    <a:pt x="120" y="219"/>
                    <a:pt x="147" y="219"/>
                  </a:cubicBezTo>
                  <a:cubicBezTo>
                    <a:pt x="203" y="219"/>
                    <a:pt x="257" y="176"/>
                    <a:pt x="257" y="110"/>
                  </a:cubicBezTo>
                  <a:cubicBezTo>
                    <a:pt x="257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42"/>
            <p:cNvSpPr/>
            <p:nvPr/>
          </p:nvSpPr>
          <p:spPr>
            <a:xfrm>
              <a:off x="1454850" y="4006800"/>
              <a:ext cx="3275" cy="3275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67" y="0"/>
                  </a:moveTo>
                  <a:cubicBezTo>
                    <a:pt x="29" y="0"/>
                    <a:pt x="1" y="29"/>
                    <a:pt x="1" y="64"/>
                  </a:cubicBezTo>
                  <a:cubicBezTo>
                    <a:pt x="1" y="102"/>
                    <a:pt x="29" y="130"/>
                    <a:pt x="67" y="130"/>
                  </a:cubicBezTo>
                  <a:cubicBezTo>
                    <a:pt x="102" y="130"/>
                    <a:pt x="130" y="102"/>
                    <a:pt x="130" y="64"/>
                  </a:cubicBezTo>
                  <a:cubicBezTo>
                    <a:pt x="130" y="29"/>
                    <a:pt x="102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2"/>
            <p:cNvSpPr/>
            <p:nvPr/>
          </p:nvSpPr>
          <p:spPr>
            <a:xfrm>
              <a:off x="1526225" y="3994275"/>
              <a:ext cx="6675" cy="6675"/>
            </a:xfrm>
            <a:custGeom>
              <a:avLst/>
              <a:gdLst/>
              <a:ahLst/>
              <a:cxnLst/>
              <a:rect l="l" t="t" r="r" b="b"/>
              <a:pathLst>
                <a:path w="267" h="267" extrusionOk="0">
                  <a:moveTo>
                    <a:pt x="132" y="0"/>
                  </a:moveTo>
                  <a:cubicBezTo>
                    <a:pt x="60" y="0"/>
                    <a:pt x="1" y="60"/>
                    <a:pt x="1" y="134"/>
                  </a:cubicBezTo>
                  <a:cubicBezTo>
                    <a:pt x="1" y="207"/>
                    <a:pt x="60" y="266"/>
                    <a:pt x="132" y="266"/>
                  </a:cubicBezTo>
                  <a:cubicBezTo>
                    <a:pt x="207" y="266"/>
                    <a:pt x="267" y="207"/>
                    <a:pt x="267" y="134"/>
                  </a:cubicBezTo>
                  <a:cubicBezTo>
                    <a:pt x="267" y="60"/>
                    <a:pt x="207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2"/>
            <p:cNvSpPr/>
            <p:nvPr/>
          </p:nvSpPr>
          <p:spPr>
            <a:xfrm>
              <a:off x="1527550" y="3995650"/>
              <a:ext cx="4625" cy="3925"/>
            </a:xfrm>
            <a:custGeom>
              <a:avLst/>
              <a:gdLst/>
              <a:ahLst/>
              <a:cxnLst/>
              <a:rect l="l" t="t" r="r" b="b"/>
              <a:pathLst>
                <a:path w="185" h="157" extrusionOk="0">
                  <a:moveTo>
                    <a:pt x="79" y="0"/>
                  </a:moveTo>
                  <a:cubicBezTo>
                    <a:pt x="35" y="0"/>
                    <a:pt x="0" y="35"/>
                    <a:pt x="3" y="79"/>
                  </a:cubicBezTo>
                  <a:cubicBezTo>
                    <a:pt x="3" y="126"/>
                    <a:pt x="41" y="157"/>
                    <a:pt x="81" y="157"/>
                  </a:cubicBezTo>
                  <a:cubicBezTo>
                    <a:pt x="100" y="157"/>
                    <a:pt x="119" y="150"/>
                    <a:pt x="134" y="134"/>
                  </a:cubicBezTo>
                  <a:cubicBezTo>
                    <a:pt x="185" y="84"/>
                    <a:pt x="150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42"/>
            <p:cNvSpPr/>
            <p:nvPr/>
          </p:nvSpPr>
          <p:spPr>
            <a:xfrm>
              <a:off x="1539150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10" y="0"/>
                  </a:moveTo>
                  <a:cubicBezTo>
                    <a:pt x="51" y="0"/>
                    <a:pt x="0" y="49"/>
                    <a:pt x="0" y="110"/>
                  </a:cubicBezTo>
                  <a:cubicBezTo>
                    <a:pt x="0" y="176"/>
                    <a:pt x="54" y="219"/>
                    <a:pt x="111" y="219"/>
                  </a:cubicBezTo>
                  <a:cubicBezTo>
                    <a:pt x="138" y="219"/>
                    <a:pt x="165" y="209"/>
                    <a:pt x="187" y="187"/>
                  </a:cubicBezTo>
                  <a:cubicBezTo>
                    <a:pt x="257" y="117"/>
                    <a:pt x="20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2"/>
            <p:cNvSpPr/>
            <p:nvPr/>
          </p:nvSpPr>
          <p:spPr>
            <a:xfrm>
              <a:off x="1540300" y="400680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66" y="0"/>
                  </a:moveTo>
                  <a:cubicBezTo>
                    <a:pt x="29" y="0"/>
                    <a:pt x="0" y="29"/>
                    <a:pt x="0" y="66"/>
                  </a:cubicBezTo>
                  <a:cubicBezTo>
                    <a:pt x="0" y="105"/>
                    <a:pt x="33" y="131"/>
                    <a:pt x="67" y="131"/>
                  </a:cubicBezTo>
                  <a:cubicBezTo>
                    <a:pt x="83" y="131"/>
                    <a:pt x="99" y="125"/>
                    <a:pt x="112" y="113"/>
                  </a:cubicBezTo>
                  <a:cubicBezTo>
                    <a:pt x="152" y="71"/>
                    <a:pt x="123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2"/>
            <p:cNvSpPr/>
            <p:nvPr/>
          </p:nvSpPr>
          <p:spPr>
            <a:xfrm>
              <a:off x="1446075" y="3991350"/>
              <a:ext cx="83475" cy="8100"/>
            </a:xfrm>
            <a:custGeom>
              <a:avLst/>
              <a:gdLst/>
              <a:ahLst/>
              <a:cxnLst/>
              <a:rect l="l" t="t" r="r" b="b"/>
              <a:pathLst>
                <a:path w="3339" h="324" extrusionOk="0">
                  <a:moveTo>
                    <a:pt x="1703" y="1"/>
                  </a:moveTo>
                  <a:lnTo>
                    <a:pt x="68" y="3"/>
                  </a:lnTo>
                  <a:cubicBezTo>
                    <a:pt x="66" y="3"/>
                    <a:pt x="66" y="5"/>
                    <a:pt x="66" y="5"/>
                  </a:cubicBezTo>
                  <a:lnTo>
                    <a:pt x="0" y="324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1703" y="10"/>
                  </a:lnTo>
                  <a:cubicBezTo>
                    <a:pt x="2248" y="7"/>
                    <a:pt x="2793" y="10"/>
                    <a:pt x="3338" y="5"/>
                  </a:cubicBezTo>
                  <a:cubicBezTo>
                    <a:pt x="2793" y="1"/>
                    <a:pt x="2248" y="3"/>
                    <a:pt x="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2"/>
            <p:cNvSpPr/>
            <p:nvPr/>
          </p:nvSpPr>
          <p:spPr>
            <a:xfrm>
              <a:off x="1413800" y="4002550"/>
              <a:ext cx="23375" cy="28625"/>
            </a:xfrm>
            <a:custGeom>
              <a:avLst/>
              <a:gdLst/>
              <a:ahLst/>
              <a:cxnLst/>
              <a:rect l="l" t="t" r="r" b="b"/>
              <a:pathLst>
                <a:path w="935" h="1145" extrusionOk="0">
                  <a:moveTo>
                    <a:pt x="100" y="1"/>
                  </a:moveTo>
                  <a:cubicBezTo>
                    <a:pt x="82" y="1"/>
                    <a:pt x="64" y="5"/>
                    <a:pt x="47" y="14"/>
                  </a:cubicBezTo>
                  <a:cubicBezTo>
                    <a:pt x="27" y="25"/>
                    <a:pt x="12" y="43"/>
                    <a:pt x="5" y="65"/>
                  </a:cubicBezTo>
                  <a:cubicBezTo>
                    <a:pt x="1" y="87"/>
                    <a:pt x="1" y="107"/>
                    <a:pt x="1" y="129"/>
                  </a:cubicBezTo>
                  <a:lnTo>
                    <a:pt x="3" y="636"/>
                  </a:lnTo>
                  <a:cubicBezTo>
                    <a:pt x="3" y="806"/>
                    <a:pt x="5" y="975"/>
                    <a:pt x="5" y="1144"/>
                  </a:cubicBezTo>
                  <a:cubicBezTo>
                    <a:pt x="8" y="975"/>
                    <a:pt x="10" y="806"/>
                    <a:pt x="10" y="636"/>
                  </a:cubicBezTo>
                  <a:lnTo>
                    <a:pt x="10" y="129"/>
                  </a:lnTo>
                  <a:cubicBezTo>
                    <a:pt x="10" y="109"/>
                    <a:pt x="10" y="87"/>
                    <a:pt x="14" y="67"/>
                  </a:cubicBezTo>
                  <a:cubicBezTo>
                    <a:pt x="21" y="47"/>
                    <a:pt x="34" y="32"/>
                    <a:pt x="51" y="21"/>
                  </a:cubicBezTo>
                  <a:cubicBezTo>
                    <a:pt x="66" y="14"/>
                    <a:pt x="82" y="9"/>
                    <a:pt x="100" y="9"/>
                  </a:cubicBezTo>
                  <a:cubicBezTo>
                    <a:pt x="103" y="9"/>
                    <a:pt x="107" y="10"/>
                    <a:pt x="111" y="10"/>
                  </a:cubicBezTo>
                  <a:lnTo>
                    <a:pt x="427" y="10"/>
                  </a:lnTo>
                  <a:cubicBezTo>
                    <a:pt x="597" y="10"/>
                    <a:pt x="766" y="8"/>
                    <a:pt x="935" y="6"/>
                  </a:cubicBezTo>
                  <a:cubicBezTo>
                    <a:pt x="766" y="3"/>
                    <a:pt x="597" y="3"/>
                    <a:pt x="427" y="1"/>
                  </a:cubicBezTo>
                  <a:lnTo>
                    <a:pt x="111" y="1"/>
                  </a:lnTo>
                  <a:cubicBezTo>
                    <a:pt x="107" y="1"/>
                    <a:pt x="104" y="1"/>
                    <a:pt x="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2"/>
            <p:cNvSpPr/>
            <p:nvPr/>
          </p:nvSpPr>
          <p:spPr>
            <a:xfrm>
              <a:off x="1561225" y="4002600"/>
              <a:ext cx="23425" cy="28625"/>
            </a:xfrm>
            <a:custGeom>
              <a:avLst/>
              <a:gdLst/>
              <a:ahLst/>
              <a:cxnLst/>
              <a:rect l="l" t="t" r="r" b="b"/>
              <a:pathLst>
                <a:path w="937" h="1145" extrusionOk="0">
                  <a:moveTo>
                    <a:pt x="838" y="1"/>
                  </a:moveTo>
                  <a:cubicBezTo>
                    <a:pt x="834" y="1"/>
                    <a:pt x="831" y="1"/>
                    <a:pt x="827" y="1"/>
                  </a:cubicBezTo>
                  <a:lnTo>
                    <a:pt x="508" y="1"/>
                  </a:lnTo>
                  <a:cubicBezTo>
                    <a:pt x="339" y="1"/>
                    <a:pt x="170" y="4"/>
                    <a:pt x="1" y="4"/>
                  </a:cubicBezTo>
                  <a:cubicBezTo>
                    <a:pt x="170" y="6"/>
                    <a:pt x="341" y="8"/>
                    <a:pt x="513" y="10"/>
                  </a:cubicBezTo>
                  <a:lnTo>
                    <a:pt x="829" y="10"/>
                  </a:lnTo>
                  <a:cubicBezTo>
                    <a:pt x="834" y="9"/>
                    <a:pt x="839" y="9"/>
                    <a:pt x="845" y="9"/>
                  </a:cubicBezTo>
                  <a:cubicBezTo>
                    <a:pt x="860" y="9"/>
                    <a:pt x="875" y="13"/>
                    <a:pt x="888" y="21"/>
                  </a:cubicBezTo>
                  <a:cubicBezTo>
                    <a:pt x="906" y="32"/>
                    <a:pt x="919" y="48"/>
                    <a:pt x="926" y="67"/>
                  </a:cubicBezTo>
                  <a:cubicBezTo>
                    <a:pt x="930" y="87"/>
                    <a:pt x="930" y="109"/>
                    <a:pt x="930" y="129"/>
                  </a:cubicBezTo>
                  <a:lnTo>
                    <a:pt x="930" y="637"/>
                  </a:lnTo>
                  <a:cubicBezTo>
                    <a:pt x="930" y="806"/>
                    <a:pt x="930" y="975"/>
                    <a:pt x="932" y="1144"/>
                  </a:cubicBezTo>
                  <a:cubicBezTo>
                    <a:pt x="935" y="975"/>
                    <a:pt x="935" y="806"/>
                    <a:pt x="935" y="637"/>
                  </a:cubicBezTo>
                  <a:lnTo>
                    <a:pt x="935" y="129"/>
                  </a:lnTo>
                  <a:cubicBezTo>
                    <a:pt x="937" y="107"/>
                    <a:pt x="935" y="85"/>
                    <a:pt x="930" y="65"/>
                  </a:cubicBezTo>
                  <a:cubicBezTo>
                    <a:pt x="924" y="43"/>
                    <a:pt x="910" y="26"/>
                    <a:pt x="891" y="15"/>
                  </a:cubicBezTo>
                  <a:cubicBezTo>
                    <a:pt x="874" y="5"/>
                    <a:pt x="856" y="1"/>
                    <a:pt x="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2"/>
            <p:cNvSpPr/>
            <p:nvPr/>
          </p:nvSpPr>
          <p:spPr>
            <a:xfrm>
              <a:off x="1074925" y="4293775"/>
              <a:ext cx="22100" cy="22100"/>
            </a:xfrm>
            <a:custGeom>
              <a:avLst/>
              <a:gdLst/>
              <a:ahLst/>
              <a:cxnLst/>
              <a:rect l="l" t="t" r="r" b="b"/>
              <a:pathLst>
                <a:path w="884" h="884" extrusionOk="0">
                  <a:moveTo>
                    <a:pt x="442" y="0"/>
                  </a:moveTo>
                  <a:cubicBezTo>
                    <a:pt x="198" y="0"/>
                    <a:pt x="0" y="198"/>
                    <a:pt x="0" y="442"/>
                  </a:cubicBezTo>
                  <a:cubicBezTo>
                    <a:pt x="0" y="686"/>
                    <a:pt x="198" y="884"/>
                    <a:pt x="442" y="884"/>
                  </a:cubicBezTo>
                  <a:cubicBezTo>
                    <a:pt x="686" y="884"/>
                    <a:pt x="884" y="686"/>
                    <a:pt x="884" y="442"/>
                  </a:cubicBezTo>
                  <a:cubicBezTo>
                    <a:pt x="884" y="198"/>
                    <a:pt x="686" y="0"/>
                    <a:pt x="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2"/>
            <p:cNvSpPr/>
            <p:nvPr/>
          </p:nvSpPr>
          <p:spPr>
            <a:xfrm>
              <a:off x="1371500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4" y="885"/>
                    <a:pt x="665" y="844"/>
                    <a:pt x="754" y="754"/>
                  </a:cubicBezTo>
                  <a:cubicBezTo>
                    <a:pt x="928" y="583"/>
                    <a:pt x="928" y="304"/>
                    <a:pt x="754" y="130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2"/>
            <p:cNvSpPr/>
            <p:nvPr/>
          </p:nvSpPr>
          <p:spPr>
            <a:xfrm>
              <a:off x="1074925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4" y="0"/>
                  </a:moveTo>
                  <a:cubicBezTo>
                    <a:pt x="217" y="0"/>
                    <a:pt x="0" y="177"/>
                    <a:pt x="0" y="443"/>
                  </a:cubicBezTo>
                  <a:cubicBezTo>
                    <a:pt x="0" y="709"/>
                    <a:pt x="217" y="886"/>
                    <a:pt x="444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5" y="583"/>
                    <a:pt x="925" y="302"/>
                    <a:pt x="754" y="131"/>
                  </a:cubicBezTo>
                  <a:cubicBezTo>
                    <a:pt x="664" y="40"/>
                    <a:pt x="553" y="0"/>
                    <a:pt x="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2"/>
            <p:cNvSpPr/>
            <p:nvPr/>
          </p:nvSpPr>
          <p:spPr>
            <a:xfrm>
              <a:off x="1371500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4" y="886"/>
                    <a:pt x="665" y="845"/>
                    <a:pt x="754" y="755"/>
                  </a:cubicBezTo>
                  <a:cubicBezTo>
                    <a:pt x="928" y="583"/>
                    <a:pt x="928" y="302"/>
                    <a:pt x="754" y="131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2"/>
            <p:cNvSpPr/>
            <p:nvPr/>
          </p:nvSpPr>
          <p:spPr>
            <a:xfrm>
              <a:off x="1604800" y="4293775"/>
              <a:ext cx="23150" cy="22125"/>
            </a:xfrm>
            <a:custGeom>
              <a:avLst/>
              <a:gdLst/>
              <a:ahLst/>
              <a:cxnLst/>
              <a:rect l="l" t="t" r="r" b="b"/>
              <a:pathLst>
                <a:path w="926" h="885" extrusionOk="0">
                  <a:moveTo>
                    <a:pt x="445" y="0"/>
                  </a:moveTo>
                  <a:cubicBezTo>
                    <a:pt x="218" y="0"/>
                    <a:pt x="0" y="176"/>
                    <a:pt x="0" y="442"/>
                  </a:cubicBezTo>
                  <a:cubicBezTo>
                    <a:pt x="0" y="708"/>
                    <a:pt x="218" y="885"/>
                    <a:pt x="445" y="885"/>
                  </a:cubicBezTo>
                  <a:cubicBezTo>
                    <a:pt x="553" y="885"/>
                    <a:pt x="664" y="844"/>
                    <a:pt x="754" y="754"/>
                  </a:cubicBezTo>
                  <a:cubicBezTo>
                    <a:pt x="926" y="583"/>
                    <a:pt x="926" y="304"/>
                    <a:pt x="754" y="130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1"/>
                  </a:moveTo>
                  <a:lnTo>
                    <a:pt x="1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474"/>
                  </a:moveTo>
                  <a:lnTo>
                    <a:pt x="1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2"/>
            <p:cNvSpPr/>
            <p:nvPr/>
          </p:nvSpPr>
          <p:spPr>
            <a:xfrm>
              <a:off x="1901375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5" y="885"/>
                    <a:pt x="665" y="844"/>
                    <a:pt x="755" y="754"/>
                  </a:cubicBezTo>
                  <a:cubicBezTo>
                    <a:pt x="928" y="583"/>
                    <a:pt x="928" y="304"/>
                    <a:pt x="755" y="130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2"/>
            <p:cNvSpPr/>
            <p:nvPr/>
          </p:nvSpPr>
          <p:spPr>
            <a:xfrm>
              <a:off x="1604800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5" y="0"/>
                  </a:moveTo>
                  <a:cubicBezTo>
                    <a:pt x="218" y="0"/>
                    <a:pt x="0" y="177"/>
                    <a:pt x="0" y="443"/>
                  </a:cubicBezTo>
                  <a:cubicBezTo>
                    <a:pt x="0" y="709"/>
                    <a:pt x="218" y="886"/>
                    <a:pt x="445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6" y="583"/>
                    <a:pt x="926" y="302"/>
                    <a:pt x="754" y="131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0"/>
                  </a:moveTo>
                  <a:lnTo>
                    <a:pt x="1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473"/>
                  </a:moveTo>
                  <a:lnTo>
                    <a:pt x="1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2"/>
            <p:cNvSpPr/>
            <p:nvPr/>
          </p:nvSpPr>
          <p:spPr>
            <a:xfrm>
              <a:off x="1901375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5" y="886"/>
                    <a:pt x="665" y="845"/>
                    <a:pt x="755" y="755"/>
                  </a:cubicBezTo>
                  <a:cubicBezTo>
                    <a:pt x="928" y="583"/>
                    <a:pt x="928" y="302"/>
                    <a:pt x="755" y="131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2"/>
            <p:cNvSpPr/>
            <p:nvPr/>
          </p:nvSpPr>
          <p:spPr>
            <a:xfrm>
              <a:off x="1423975" y="4118775"/>
              <a:ext cx="26725" cy="7650"/>
            </a:xfrm>
            <a:custGeom>
              <a:avLst/>
              <a:gdLst/>
              <a:ahLst/>
              <a:cxnLst/>
              <a:rect l="l" t="t" r="r" b="b"/>
              <a:pathLst>
                <a:path w="1069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69" y="306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42"/>
            <p:cNvSpPr/>
            <p:nvPr/>
          </p:nvSpPr>
          <p:spPr>
            <a:xfrm>
              <a:off x="1511550" y="4118775"/>
              <a:ext cx="26800" cy="7650"/>
            </a:xfrm>
            <a:custGeom>
              <a:avLst/>
              <a:gdLst/>
              <a:ahLst/>
              <a:cxnLst/>
              <a:rect l="l" t="t" r="r" b="b"/>
              <a:pathLst>
                <a:path w="1072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71" y="30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2"/>
            <p:cNvSpPr/>
            <p:nvPr/>
          </p:nvSpPr>
          <p:spPr>
            <a:xfrm>
              <a:off x="1457550" y="4118775"/>
              <a:ext cx="13425" cy="7650"/>
            </a:xfrm>
            <a:custGeom>
              <a:avLst/>
              <a:gdLst/>
              <a:ahLst/>
              <a:cxnLst/>
              <a:rect l="l" t="t" r="r" b="b"/>
              <a:pathLst>
                <a:path w="537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7" y="306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2"/>
            <p:cNvSpPr/>
            <p:nvPr/>
          </p:nvSpPr>
          <p:spPr>
            <a:xfrm>
              <a:off x="147557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4" y="306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2"/>
            <p:cNvSpPr/>
            <p:nvPr/>
          </p:nvSpPr>
          <p:spPr>
            <a:xfrm>
              <a:off x="14935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2"/>
            <p:cNvSpPr/>
            <p:nvPr/>
          </p:nvSpPr>
          <p:spPr>
            <a:xfrm>
              <a:off x="15424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2"/>
            <p:cNvSpPr/>
            <p:nvPr/>
          </p:nvSpPr>
          <p:spPr>
            <a:xfrm>
              <a:off x="1561050" y="4118775"/>
              <a:ext cx="13400" cy="7650"/>
            </a:xfrm>
            <a:custGeom>
              <a:avLst/>
              <a:gdLst/>
              <a:ahLst/>
              <a:cxnLst/>
              <a:rect l="l" t="t" r="r" b="b"/>
              <a:pathLst>
                <a:path w="536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2"/>
            <p:cNvSpPr/>
            <p:nvPr/>
          </p:nvSpPr>
          <p:spPr>
            <a:xfrm>
              <a:off x="1437325" y="4268950"/>
              <a:ext cx="26900" cy="23025"/>
            </a:xfrm>
            <a:custGeom>
              <a:avLst/>
              <a:gdLst/>
              <a:ahLst/>
              <a:cxnLst/>
              <a:rect l="l" t="t" r="r" b="b"/>
              <a:pathLst>
                <a:path w="1076" h="921" extrusionOk="0">
                  <a:moveTo>
                    <a:pt x="464" y="0"/>
                  </a:moveTo>
                  <a:cubicBezTo>
                    <a:pt x="228" y="0"/>
                    <a:pt x="1" y="184"/>
                    <a:pt x="1" y="462"/>
                  </a:cubicBezTo>
                  <a:cubicBezTo>
                    <a:pt x="1" y="714"/>
                    <a:pt x="207" y="921"/>
                    <a:pt x="460" y="921"/>
                  </a:cubicBezTo>
                  <a:cubicBezTo>
                    <a:pt x="871" y="921"/>
                    <a:pt x="1075" y="424"/>
                    <a:pt x="785" y="136"/>
                  </a:cubicBezTo>
                  <a:cubicBezTo>
                    <a:pt x="692" y="42"/>
                    <a:pt x="577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2"/>
            <p:cNvSpPr/>
            <p:nvPr/>
          </p:nvSpPr>
          <p:spPr>
            <a:xfrm>
              <a:off x="1443150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2" y="119"/>
                    <a:pt x="412" y="185"/>
                  </a:cubicBezTo>
                  <a:cubicBezTo>
                    <a:pt x="412" y="365"/>
                    <a:pt x="265" y="501"/>
                    <a:pt x="96" y="501"/>
                  </a:cubicBezTo>
                  <a:cubicBezTo>
                    <a:pt x="65" y="501"/>
                    <a:pt x="33" y="496"/>
                    <a:pt x="1" y="486"/>
                  </a:cubicBezTo>
                  <a:lnTo>
                    <a:pt x="1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2"/>
            <p:cNvSpPr/>
            <p:nvPr/>
          </p:nvSpPr>
          <p:spPr>
            <a:xfrm>
              <a:off x="1470900" y="4268950"/>
              <a:ext cx="26825" cy="23025"/>
            </a:xfrm>
            <a:custGeom>
              <a:avLst/>
              <a:gdLst/>
              <a:ahLst/>
              <a:cxnLst/>
              <a:rect l="l" t="t" r="r" b="b"/>
              <a:pathLst>
                <a:path w="1073" h="921" extrusionOk="0">
                  <a:moveTo>
                    <a:pt x="463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5" y="921"/>
                    <a:pt x="460" y="921"/>
                  </a:cubicBezTo>
                  <a:cubicBezTo>
                    <a:pt x="869" y="921"/>
                    <a:pt x="1073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2"/>
            <p:cNvSpPr/>
            <p:nvPr/>
          </p:nvSpPr>
          <p:spPr>
            <a:xfrm>
              <a:off x="147672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1" y="119"/>
                    <a:pt x="411" y="185"/>
                  </a:cubicBezTo>
                  <a:cubicBezTo>
                    <a:pt x="410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2"/>
            <p:cNvSpPr/>
            <p:nvPr/>
          </p:nvSpPr>
          <p:spPr>
            <a:xfrm>
              <a:off x="1504425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2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7" y="921"/>
                    <a:pt x="459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5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2"/>
            <p:cNvSpPr/>
            <p:nvPr/>
          </p:nvSpPr>
          <p:spPr>
            <a:xfrm>
              <a:off x="1510250" y="4272675"/>
              <a:ext cx="16100" cy="15550"/>
            </a:xfrm>
            <a:custGeom>
              <a:avLst/>
              <a:gdLst/>
              <a:ahLst/>
              <a:cxnLst/>
              <a:rect l="l" t="t" r="r" b="b"/>
              <a:pathLst>
                <a:path w="644" h="622" extrusionOk="0">
                  <a:moveTo>
                    <a:pt x="352" y="0"/>
                  </a:moveTo>
                  <a:lnTo>
                    <a:pt x="352" y="0"/>
                  </a:lnTo>
                  <a:cubicBezTo>
                    <a:pt x="391" y="55"/>
                    <a:pt x="411" y="119"/>
                    <a:pt x="411" y="185"/>
                  </a:cubicBezTo>
                  <a:cubicBezTo>
                    <a:pt x="409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1" y="621"/>
                    <a:pt x="259" y="621"/>
                  </a:cubicBezTo>
                  <a:cubicBezTo>
                    <a:pt x="356" y="621"/>
                    <a:pt x="452" y="578"/>
                    <a:pt x="517" y="491"/>
                  </a:cubicBezTo>
                  <a:cubicBezTo>
                    <a:pt x="644" y="315"/>
                    <a:pt x="560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2"/>
            <p:cNvSpPr/>
            <p:nvPr/>
          </p:nvSpPr>
          <p:spPr>
            <a:xfrm>
              <a:off x="1538050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3" y="0"/>
                  </a:moveTo>
                  <a:cubicBezTo>
                    <a:pt x="227" y="0"/>
                    <a:pt x="0" y="184"/>
                    <a:pt x="0" y="462"/>
                  </a:cubicBezTo>
                  <a:cubicBezTo>
                    <a:pt x="0" y="714"/>
                    <a:pt x="207" y="921"/>
                    <a:pt x="462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2"/>
            <p:cNvSpPr/>
            <p:nvPr/>
          </p:nvSpPr>
          <p:spPr>
            <a:xfrm>
              <a:off x="154387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4" y="0"/>
                  </a:moveTo>
                  <a:cubicBezTo>
                    <a:pt x="391" y="55"/>
                    <a:pt x="411" y="119"/>
                    <a:pt x="411" y="185"/>
                  </a:cubicBezTo>
                  <a:cubicBezTo>
                    <a:pt x="411" y="365"/>
                    <a:pt x="264" y="501"/>
                    <a:pt x="96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2" y="621"/>
                    <a:pt x="260" y="621"/>
                  </a:cubicBezTo>
                  <a:cubicBezTo>
                    <a:pt x="357" y="621"/>
                    <a:pt x="453" y="578"/>
                    <a:pt x="517" y="491"/>
                  </a:cubicBezTo>
                  <a:cubicBezTo>
                    <a:pt x="644" y="315"/>
                    <a:pt x="561" y="64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2"/>
            <p:cNvSpPr/>
            <p:nvPr/>
          </p:nvSpPr>
          <p:spPr>
            <a:xfrm>
              <a:off x="1420525" y="4157450"/>
              <a:ext cx="157325" cy="87500"/>
            </a:xfrm>
            <a:custGeom>
              <a:avLst/>
              <a:gdLst/>
              <a:ahLst/>
              <a:cxnLst/>
              <a:rect l="l" t="t" r="r" b="b"/>
              <a:pathLst>
                <a:path w="6293" h="3500" extrusionOk="0">
                  <a:moveTo>
                    <a:pt x="62" y="1"/>
                  </a:moveTo>
                  <a:cubicBezTo>
                    <a:pt x="29" y="1"/>
                    <a:pt x="0" y="27"/>
                    <a:pt x="0" y="62"/>
                  </a:cubicBezTo>
                  <a:lnTo>
                    <a:pt x="0" y="3438"/>
                  </a:lnTo>
                  <a:cubicBezTo>
                    <a:pt x="0" y="3471"/>
                    <a:pt x="29" y="3500"/>
                    <a:pt x="62" y="3500"/>
                  </a:cubicBezTo>
                  <a:lnTo>
                    <a:pt x="6231" y="3500"/>
                  </a:lnTo>
                  <a:cubicBezTo>
                    <a:pt x="6266" y="3500"/>
                    <a:pt x="6292" y="3471"/>
                    <a:pt x="6292" y="3438"/>
                  </a:cubicBezTo>
                  <a:lnTo>
                    <a:pt x="6292" y="62"/>
                  </a:lnTo>
                  <a:cubicBezTo>
                    <a:pt x="6292" y="27"/>
                    <a:pt x="6266" y="1"/>
                    <a:pt x="6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2"/>
            <p:cNvSpPr/>
            <p:nvPr/>
          </p:nvSpPr>
          <p:spPr>
            <a:xfrm>
              <a:off x="1516675" y="4165700"/>
              <a:ext cx="19300" cy="70950"/>
            </a:xfrm>
            <a:custGeom>
              <a:avLst/>
              <a:gdLst/>
              <a:ahLst/>
              <a:cxnLst/>
              <a:rect l="l" t="t" r="r" b="b"/>
              <a:pathLst>
                <a:path w="772" h="2838" extrusionOk="0">
                  <a:moveTo>
                    <a:pt x="46" y="0"/>
                  </a:moveTo>
                  <a:cubicBezTo>
                    <a:pt x="20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0" y="2838"/>
                    <a:pt x="46" y="2838"/>
                  </a:cubicBezTo>
                  <a:lnTo>
                    <a:pt x="725" y="2838"/>
                  </a:lnTo>
                  <a:cubicBezTo>
                    <a:pt x="752" y="2838"/>
                    <a:pt x="772" y="2818"/>
                    <a:pt x="772" y="2792"/>
                  </a:cubicBezTo>
                  <a:lnTo>
                    <a:pt x="772" y="49"/>
                  </a:lnTo>
                  <a:cubicBezTo>
                    <a:pt x="772" y="22"/>
                    <a:pt x="752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2"/>
            <p:cNvSpPr/>
            <p:nvPr/>
          </p:nvSpPr>
          <p:spPr>
            <a:xfrm>
              <a:off x="1546125" y="4165700"/>
              <a:ext cx="19350" cy="70950"/>
            </a:xfrm>
            <a:custGeom>
              <a:avLst/>
              <a:gdLst/>
              <a:ahLst/>
              <a:cxnLst/>
              <a:rect l="l" t="t" r="r" b="b"/>
              <a:pathLst>
                <a:path w="774" h="2838" extrusionOk="0">
                  <a:moveTo>
                    <a:pt x="46" y="0"/>
                  </a:moveTo>
                  <a:cubicBezTo>
                    <a:pt x="22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2" y="2838"/>
                    <a:pt x="46" y="2838"/>
                  </a:cubicBezTo>
                  <a:lnTo>
                    <a:pt x="728" y="2838"/>
                  </a:lnTo>
                  <a:cubicBezTo>
                    <a:pt x="752" y="2838"/>
                    <a:pt x="774" y="2818"/>
                    <a:pt x="774" y="2792"/>
                  </a:cubicBezTo>
                  <a:lnTo>
                    <a:pt x="774" y="49"/>
                  </a:lnTo>
                  <a:cubicBezTo>
                    <a:pt x="774" y="22"/>
                    <a:pt x="752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2"/>
            <p:cNvSpPr/>
            <p:nvPr/>
          </p:nvSpPr>
          <p:spPr>
            <a:xfrm>
              <a:off x="1429025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3" y="0"/>
                  </a:moveTo>
                  <a:cubicBezTo>
                    <a:pt x="125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2"/>
            <p:cNvSpPr/>
            <p:nvPr/>
          </p:nvSpPr>
          <p:spPr>
            <a:xfrm>
              <a:off x="1432225" y="4196950"/>
              <a:ext cx="8750" cy="8475"/>
            </a:xfrm>
            <a:custGeom>
              <a:avLst/>
              <a:gdLst/>
              <a:ahLst/>
              <a:cxnLst/>
              <a:rect l="l" t="t" r="r" b="b"/>
              <a:pathLst>
                <a:path w="350" h="339" extrusionOk="0">
                  <a:moveTo>
                    <a:pt x="191" y="1"/>
                  </a:moveTo>
                  <a:lnTo>
                    <a:pt x="191" y="1"/>
                  </a:lnTo>
                  <a:cubicBezTo>
                    <a:pt x="213" y="29"/>
                    <a:pt x="222" y="65"/>
                    <a:pt x="222" y="100"/>
                  </a:cubicBezTo>
                  <a:cubicBezTo>
                    <a:pt x="222" y="197"/>
                    <a:pt x="145" y="273"/>
                    <a:pt x="51" y="273"/>
                  </a:cubicBezTo>
                  <a:cubicBezTo>
                    <a:pt x="33" y="273"/>
                    <a:pt x="16" y="271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8" y="338"/>
                    <a:pt x="142" y="338"/>
                  </a:cubicBezTo>
                  <a:cubicBezTo>
                    <a:pt x="194" y="338"/>
                    <a:pt x="246" y="315"/>
                    <a:pt x="279" y="267"/>
                  </a:cubicBezTo>
                  <a:cubicBezTo>
                    <a:pt x="350" y="172"/>
                    <a:pt x="306" y="36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2"/>
            <p:cNvSpPr/>
            <p:nvPr/>
          </p:nvSpPr>
          <p:spPr>
            <a:xfrm>
              <a:off x="144727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2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6" y="23"/>
                    <a:pt x="313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2"/>
            <p:cNvSpPr/>
            <p:nvPr/>
          </p:nvSpPr>
          <p:spPr>
            <a:xfrm>
              <a:off x="1450450" y="4196950"/>
              <a:ext cx="8775" cy="8450"/>
            </a:xfrm>
            <a:custGeom>
              <a:avLst/>
              <a:gdLst/>
              <a:ahLst/>
              <a:cxnLst/>
              <a:rect l="l" t="t" r="r" b="b"/>
              <a:pathLst>
                <a:path w="351" h="338" extrusionOk="0">
                  <a:moveTo>
                    <a:pt x="192" y="1"/>
                  </a:moveTo>
                  <a:lnTo>
                    <a:pt x="192" y="1"/>
                  </a:lnTo>
                  <a:cubicBezTo>
                    <a:pt x="212" y="29"/>
                    <a:pt x="223" y="65"/>
                    <a:pt x="223" y="100"/>
                  </a:cubicBezTo>
                  <a:cubicBezTo>
                    <a:pt x="223" y="198"/>
                    <a:pt x="143" y="273"/>
                    <a:pt x="52" y="273"/>
                  </a:cubicBezTo>
                  <a:cubicBezTo>
                    <a:pt x="35" y="273"/>
                    <a:pt x="18" y="270"/>
                    <a:pt x="1" y="265"/>
                  </a:cubicBezTo>
                  <a:lnTo>
                    <a:pt x="1" y="265"/>
                  </a:lnTo>
                  <a:cubicBezTo>
                    <a:pt x="35" y="313"/>
                    <a:pt x="88" y="337"/>
                    <a:pt x="141" y="337"/>
                  </a:cubicBezTo>
                  <a:cubicBezTo>
                    <a:pt x="194" y="337"/>
                    <a:pt x="246" y="314"/>
                    <a:pt x="280" y="267"/>
                  </a:cubicBezTo>
                  <a:cubicBezTo>
                    <a:pt x="350" y="172"/>
                    <a:pt x="304" y="36"/>
                    <a:pt x="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2"/>
            <p:cNvSpPr/>
            <p:nvPr/>
          </p:nvSpPr>
          <p:spPr>
            <a:xfrm>
              <a:off x="146552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1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48" y="502"/>
                  </a:cubicBezTo>
                  <a:cubicBezTo>
                    <a:pt x="473" y="502"/>
                    <a:pt x="585" y="231"/>
                    <a:pt x="426" y="73"/>
                  </a:cubicBezTo>
                  <a:cubicBezTo>
                    <a:pt x="375" y="23"/>
                    <a:pt x="313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2"/>
            <p:cNvSpPr/>
            <p:nvPr/>
          </p:nvSpPr>
          <p:spPr>
            <a:xfrm>
              <a:off x="14686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4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6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2" y="267"/>
                  </a:cubicBezTo>
                  <a:cubicBezTo>
                    <a:pt x="352" y="172"/>
                    <a:pt x="308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2"/>
            <p:cNvSpPr/>
            <p:nvPr/>
          </p:nvSpPr>
          <p:spPr>
            <a:xfrm>
              <a:off x="1483800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2" y="0"/>
                  </a:moveTo>
                  <a:cubicBezTo>
                    <a:pt x="124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6" y="231"/>
                    <a:pt x="427" y="73"/>
                  </a:cubicBezTo>
                  <a:cubicBezTo>
                    <a:pt x="376" y="23"/>
                    <a:pt x="31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2"/>
            <p:cNvSpPr/>
            <p:nvPr/>
          </p:nvSpPr>
          <p:spPr>
            <a:xfrm>
              <a:off x="14869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3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5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1" y="267"/>
                  </a:cubicBezTo>
                  <a:cubicBezTo>
                    <a:pt x="352" y="172"/>
                    <a:pt x="306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2"/>
            <p:cNvSpPr/>
            <p:nvPr/>
          </p:nvSpPr>
          <p:spPr>
            <a:xfrm>
              <a:off x="1428525" y="4160575"/>
              <a:ext cx="141675" cy="475"/>
            </a:xfrm>
            <a:custGeom>
              <a:avLst/>
              <a:gdLst/>
              <a:ahLst/>
              <a:cxnLst/>
              <a:rect l="l" t="t" r="r" b="b"/>
              <a:pathLst>
                <a:path w="5667" h="19" extrusionOk="0">
                  <a:moveTo>
                    <a:pt x="2834" y="1"/>
                  </a:moveTo>
                  <a:lnTo>
                    <a:pt x="1416" y="5"/>
                  </a:lnTo>
                  <a:lnTo>
                    <a:pt x="709" y="5"/>
                  </a:lnTo>
                  <a:lnTo>
                    <a:pt x="1" y="10"/>
                  </a:lnTo>
                  <a:lnTo>
                    <a:pt x="709" y="14"/>
                  </a:lnTo>
                  <a:lnTo>
                    <a:pt x="1416" y="16"/>
                  </a:lnTo>
                  <a:lnTo>
                    <a:pt x="2834" y="19"/>
                  </a:lnTo>
                  <a:lnTo>
                    <a:pt x="4249" y="16"/>
                  </a:lnTo>
                  <a:lnTo>
                    <a:pt x="4959" y="14"/>
                  </a:lnTo>
                  <a:lnTo>
                    <a:pt x="5667" y="10"/>
                  </a:lnTo>
                  <a:lnTo>
                    <a:pt x="4959" y="5"/>
                  </a:lnTo>
                  <a:lnTo>
                    <a:pt x="4249" y="5"/>
                  </a:lnTo>
                  <a:lnTo>
                    <a:pt x="2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2"/>
            <p:cNvSpPr/>
            <p:nvPr/>
          </p:nvSpPr>
          <p:spPr>
            <a:xfrm>
              <a:off x="1428050" y="4240475"/>
              <a:ext cx="141600" cy="475"/>
            </a:xfrm>
            <a:custGeom>
              <a:avLst/>
              <a:gdLst/>
              <a:ahLst/>
              <a:cxnLst/>
              <a:rect l="l" t="t" r="r" b="b"/>
              <a:pathLst>
                <a:path w="5664" h="19" extrusionOk="0">
                  <a:moveTo>
                    <a:pt x="2831" y="1"/>
                  </a:moveTo>
                  <a:lnTo>
                    <a:pt x="1416" y="3"/>
                  </a:lnTo>
                  <a:lnTo>
                    <a:pt x="708" y="5"/>
                  </a:lnTo>
                  <a:lnTo>
                    <a:pt x="0" y="9"/>
                  </a:lnTo>
                  <a:lnTo>
                    <a:pt x="708" y="14"/>
                  </a:lnTo>
                  <a:lnTo>
                    <a:pt x="1416" y="16"/>
                  </a:lnTo>
                  <a:lnTo>
                    <a:pt x="2831" y="18"/>
                  </a:lnTo>
                  <a:lnTo>
                    <a:pt x="4248" y="16"/>
                  </a:lnTo>
                  <a:lnTo>
                    <a:pt x="4956" y="14"/>
                  </a:lnTo>
                  <a:lnTo>
                    <a:pt x="5664" y="9"/>
                  </a:lnTo>
                  <a:lnTo>
                    <a:pt x="4956" y="5"/>
                  </a:lnTo>
                  <a:lnTo>
                    <a:pt x="4248" y="3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2"/>
            <p:cNvSpPr/>
            <p:nvPr/>
          </p:nvSpPr>
          <p:spPr>
            <a:xfrm>
              <a:off x="1248600" y="3877725"/>
              <a:ext cx="501225" cy="82400"/>
            </a:xfrm>
            <a:custGeom>
              <a:avLst/>
              <a:gdLst/>
              <a:ahLst/>
              <a:cxnLst/>
              <a:rect l="l" t="t" r="r" b="b"/>
              <a:pathLst>
                <a:path w="20049" h="3296" extrusionOk="0">
                  <a:moveTo>
                    <a:pt x="158" y="1"/>
                  </a:moveTo>
                  <a:cubicBezTo>
                    <a:pt x="71" y="1"/>
                    <a:pt x="0" y="71"/>
                    <a:pt x="0" y="157"/>
                  </a:cubicBezTo>
                  <a:lnTo>
                    <a:pt x="0" y="3137"/>
                  </a:lnTo>
                  <a:cubicBezTo>
                    <a:pt x="0" y="3225"/>
                    <a:pt x="71" y="3295"/>
                    <a:pt x="158" y="3295"/>
                  </a:cubicBezTo>
                  <a:lnTo>
                    <a:pt x="19890" y="3295"/>
                  </a:lnTo>
                  <a:cubicBezTo>
                    <a:pt x="19978" y="3295"/>
                    <a:pt x="20048" y="3225"/>
                    <a:pt x="20048" y="3137"/>
                  </a:cubicBezTo>
                  <a:lnTo>
                    <a:pt x="20048" y="157"/>
                  </a:lnTo>
                  <a:cubicBezTo>
                    <a:pt x="20048" y="71"/>
                    <a:pt x="19978" y="1"/>
                    <a:pt x="198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2"/>
            <p:cNvSpPr/>
            <p:nvPr/>
          </p:nvSpPr>
          <p:spPr>
            <a:xfrm>
              <a:off x="126447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2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2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2"/>
            <p:cNvSpPr/>
            <p:nvPr/>
          </p:nvSpPr>
          <p:spPr>
            <a:xfrm>
              <a:off x="1275450" y="3903975"/>
              <a:ext cx="69425" cy="29925"/>
            </a:xfrm>
            <a:custGeom>
              <a:avLst/>
              <a:gdLst/>
              <a:ahLst/>
              <a:cxnLst/>
              <a:rect l="l" t="t" r="r" b="b"/>
              <a:pathLst>
                <a:path w="2777" h="1197" extrusionOk="0">
                  <a:moveTo>
                    <a:pt x="1464" y="0"/>
                  </a:moveTo>
                  <a:cubicBezTo>
                    <a:pt x="976" y="0"/>
                    <a:pt x="488" y="186"/>
                    <a:pt x="117" y="557"/>
                  </a:cubicBezTo>
                  <a:cubicBezTo>
                    <a:pt x="76" y="599"/>
                    <a:pt x="36" y="643"/>
                    <a:pt x="1" y="685"/>
                  </a:cubicBezTo>
                  <a:lnTo>
                    <a:pt x="1" y="1197"/>
                  </a:lnTo>
                  <a:cubicBezTo>
                    <a:pt x="36" y="1153"/>
                    <a:pt x="76" y="1109"/>
                    <a:pt x="117" y="1070"/>
                  </a:cubicBezTo>
                  <a:cubicBezTo>
                    <a:pt x="489" y="697"/>
                    <a:pt x="976" y="510"/>
                    <a:pt x="1465" y="510"/>
                  </a:cubicBezTo>
                  <a:cubicBezTo>
                    <a:pt x="1936" y="510"/>
                    <a:pt x="2409" y="685"/>
                    <a:pt x="2777" y="1034"/>
                  </a:cubicBezTo>
                  <a:lnTo>
                    <a:pt x="2777" y="524"/>
                  </a:lnTo>
                  <a:cubicBezTo>
                    <a:pt x="2408" y="174"/>
                    <a:pt x="1936" y="0"/>
                    <a:pt x="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2"/>
            <p:cNvSpPr/>
            <p:nvPr/>
          </p:nvSpPr>
          <p:spPr>
            <a:xfrm>
              <a:off x="1336175" y="3923125"/>
              <a:ext cx="5125" cy="5675"/>
            </a:xfrm>
            <a:custGeom>
              <a:avLst/>
              <a:gdLst/>
              <a:ahLst/>
              <a:cxnLst/>
              <a:rect l="l" t="t" r="r" b="b"/>
              <a:pathLst>
                <a:path w="205" h="227" extrusionOk="0">
                  <a:moveTo>
                    <a:pt x="205" y="0"/>
                  </a:moveTo>
                  <a:lnTo>
                    <a:pt x="0" y="218"/>
                  </a:lnTo>
                  <a:lnTo>
                    <a:pt x="11" y="227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2"/>
            <p:cNvSpPr/>
            <p:nvPr/>
          </p:nvSpPr>
          <p:spPr>
            <a:xfrm>
              <a:off x="13311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2"/>
            <p:cNvSpPr/>
            <p:nvPr/>
          </p:nvSpPr>
          <p:spPr>
            <a:xfrm>
              <a:off x="1325525" y="3914975"/>
              <a:ext cx="3150" cy="6950"/>
            </a:xfrm>
            <a:custGeom>
              <a:avLst/>
              <a:gdLst/>
              <a:ahLst/>
              <a:cxnLst/>
              <a:rect l="l" t="t" r="r" b="b"/>
              <a:pathLst>
                <a:path w="126" h="278" extrusionOk="0">
                  <a:moveTo>
                    <a:pt x="125" y="1"/>
                  </a:moveTo>
                  <a:lnTo>
                    <a:pt x="0" y="271"/>
                  </a:lnTo>
                  <a:lnTo>
                    <a:pt x="11" y="27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2"/>
            <p:cNvSpPr/>
            <p:nvPr/>
          </p:nvSpPr>
          <p:spPr>
            <a:xfrm>
              <a:off x="131947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4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2"/>
            <p:cNvSpPr/>
            <p:nvPr/>
          </p:nvSpPr>
          <p:spPr>
            <a:xfrm>
              <a:off x="1313275" y="3911250"/>
              <a:ext cx="900" cy="7450"/>
            </a:xfrm>
            <a:custGeom>
              <a:avLst/>
              <a:gdLst/>
              <a:ahLst/>
              <a:cxnLst/>
              <a:rect l="l" t="t" r="r" b="b"/>
              <a:pathLst>
                <a:path w="36" h="298" extrusionOk="0">
                  <a:moveTo>
                    <a:pt x="35" y="1"/>
                  </a:moveTo>
                  <a:lnTo>
                    <a:pt x="0" y="295"/>
                  </a:lnTo>
                  <a:lnTo>
                    <a:pt x="11" y="297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2"/>
            <p:cNvSpPr/>
            <p:nvPr/>
          </p:nvSpPr>
          <p:spPr>
            <a:xfrm>
              <a:off x="1306625" y="3911150"/>
              <a:ext cx="625" cy="7425"/>
            </a:xfrm>
            <a:custGeom>
              <a:avLst/>
              <a:gdLst/>
              <a:ahLst/>
              <a:cxnLst/>
              <a:rect l="l" t="t" r="r" b="b"/>
              <a:pathLst>
                <a:path w="25" h="297" extrusionOk="0">
                  <a:moveTo>
                    <a:pt x="0" y="0"/>
                  </a:moveTo>
                  <a:lnTo>
                    <a:pt x="11" y="297"/>
                  </a:lnTo>
                  <a:lnTo>
                    <a:pt x="24" y="2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2"/>
            <p:cNvSpPr/>
            <p:nvPr/>
          </p:nvSpPr>
          <p:spPr>
            <a:xfrm>
              <a:off x="1299150" y="3912175"/>
              <a:ext cx="1775" cy="7350"/>
            </a:xfrm>
            <a:custGeom>
              <a:avLst/>
              <a:gdLst/>
              <a:ahLst/>
              <a:cxnLst/>
              <a:rect l="l" t="t" r="r" b="b"/>
              <a:pathLst>
                <a:path w="71" h="294" extrusionOk="0">
                  <a:moveTo>
                    <a:pt x="0" y="1"/>
                  </a:moveTo>
                  <a:lnTo>
                    <a:pt x="57" y="293"/>
                  </a:lnTo>
                  <a:lnTo>
                    <a:pt x="71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2"/>
            <p:cNvSpPr/>
            <p:nvPr/>
          </p:nvSpPr>
          <p:spPr>
            <a:xfrm>
              <a:off x="12919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4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2"/>
            <p:cNvSpPr/>
            <p:nvPr/>
          </p:nvSpPr>
          <p:spPr>
            <a:xfrm>
              <a:off x="12851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42"/>
            <p:cNvSpPr/>
            <p:nvPr/>
          </p:nvSpPr>
          <p:spPr>
            <a:xfrm>
              <a:off x="12790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5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2"/>
            <p:cNvSpPr/>
            <p:nvPr/>
          </p:nvSpPr>
          <p:spPr>
            <a:xfrm>
              <a:off x="1321275" y="3913625"/>
              <a:ext cx="15650" cy="24900"/>
            </a:xfrm>
            <a:custGeom>
              <a:avLst/>
              <a:gdLst/>
              <a:ahLst/>
              <a:cxnLst/>
              <a:rect l="l" t="t" r="r" b="b"/>
              <a:pathLst>
                <a:path w="626" h="996" extrusionOk="0">
                  <a:moveTo>
                    <a:pt x="625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2"/>
            <p:cNvSpPr/>
            <p:nvPr/>
          </p:nvSpPr>
          <p:spPr>
            <a:xfrm>
              <a:off x="12720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3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3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2"/>
            <p:cNvSpPr/>
            <p:nvPr/>
          </p:nvSpPr>
          <p:spPr>
            <a:xfrm>
              <a:off x="12680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8" y="5"/>
                    <a:pt x="132" y="16"/>
                  </a:cubicBezTo>
                  <a:cubicBezTo>
                    <a:pt x="99" y="29"/>
                    <a:pt x="71" y="49"/>
                    <a:pt x="49" y="76"/>
                  </a:cubicBezTo>
                  <a:cubicBezTo>
                    <a:pt x="27" y="102"/>
                    <a:pt x="11" y="135"/>
                    <a:pt x="5" y="168"/>
                  </a:cubicBezTo>
                  <a:cubicBezTo>
                    <a:pt x="0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5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9" y="203"/>
                    <a:pt x="13" y="170"/>
                  </a:cubicBezTo>
                  <a:cubicBezTo>
                    <a:pt x="27" y="106"/>
                    <a:pt x="73" y="51"/>
                    <a:pt x="134" y="25"/>
                  </a:cubicBezTo>
                  <a:cubicBezTo>
                    <a:pt x="160" y="16"/>
                    <a:pt x="187" y="11"/>
                    <a:pt x="215" y="11"/>
                  </a:cubicBezTo>
                  <a:cubicBezTo>
                    <a:pt x="220" y="11"/>
                    <a:pt x="226" y="12"/>
                    <a:pt x="231" y="12"/>
                  </a:cubicBezTo>
                  <a:lnTo>
                    <a:pt x="930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0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2"/>
            <p:cNvSpPr/>
            <p:nvPr/>
          </p:nvSpPr>
          <p:spPr>
            <a:xfrm>
              <a:off x="127902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3" y="1"/>
                  </a:moveTo>
                  <a:cubicBezTo>
                    <a:pt x="1249" y="1"/>
                    <a:pt x="1224" y="1"/>
                    <a:pt x="1199" y="3"/>
                  </a:cubicBezTo>
                  <a:lnTo>
                    <a:pt x="1124" y="8"/>
                  </a:lnTo>
                  <a:cubicBezTo>
                    <a:pt x="1097" y="12"/>
                    <a:pt x="1073" y="17"/>
                    <a:pt x="1049" y="19"/>
                  </a:cubicBezTo>
                  <a:cubicBezTo>
                    <a:pt x="950" y="36"/>
                    <a:pt x="854" y="60"/>
                    <a:pt x="759" y="93"/>
                  </a:cubicBezTo>
                  <a:cubicBezTo>
                    <a:pt x="665" y="129"/>
                    <a:pt x="574" y="170"/>
                    <a:pt x="487" y="219"/>
                  </a:cubicBezTo>
                  <a:cubicBezTo>
                    <a:pt x="308" y="313"/>
                    <a:pt x="146" y="430"/>
                    <a:pt x="1" y="568"/>
                  </a:cubicBezTo>
                  <a:cubicBezTo>
                    <a:pt x="73" y="500"/>
                    <a:pt x="152" y="436"/>
                    <a:pt x="234" y="381"/>
                  </a:cubicBezTo>
                  <a:cubicBezTo>
                    <a:pt x="315" y="322"/>
                    <a:pt x="401" y="269"/>
                    <a:pt x="489" y="223"/>
                  </a:cubicBezTo>
                  <a:cubicBezTo>
                    <a:pt x="577" y="177"/>
                    <a:pt x="667" y="135"/>
                    <a:pt x="761" y="102"/>
                  </a:cubicBezTo>
                  <a:cubicBezTo>
                    <a:pt x="856" y="69"/>
                    <a:pt x="952" y="45"/>
                    <a:pt x="1051" y="30"/>
                  </a:cubicBezTo>
                  <a:cubicBezTo>
                    <a:pt x="1076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4" y="10"/>
                    <a:pt x="1249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8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5" y="199"/>
                    <a:pt x="2190" y="265"/>
                  </a:cubicBezTo>
                  <a:cubicBezTo>
                    <a:pt x="2115" y="197"/>
                    <a:pt x="2029" y="146"/>
                    <a:pt x="1935" y="111"/>
                  </a:cubicBezTo>
                  <a:cubicBezTo>
                    <a:pt x="1843" y="74"/>
                    <a:pt x="1746" y="47"/>
                    <a:pt x="1647" y="30"/>
                  </a:cubicBezTo>
                  <a:cubicBezTo>
                    <a:pt x="1548" y="14"/>
                    <a:pt x="1449" y="3"/>
                    <a:pt x="1348" y="1"/>
                  </a:cubicBezTo>
                  <a:cubicBezTo>
                    <a:pt x="1323" y="1"/>
                    <a:pt x="1298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2"/>
            <p:cNvSpPr/>
            <p:nvPr/>
          </p:nvSpPr>
          <p:spPr>
            <a:xfrm>
              <a:off x="12773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9" y="0"/>
                  </a:moveTo>
                  <a:cubicBezTo>
                    <a:pt x="959" y="0"/>
                    <a:pt x="614" y="77"/>
                    <a:pt x="298" y="229"/>
                  </a:cubicBezTo>
                  <a:cubicBezTo>
                    <a:pt x="192" y="279"/>
                    <a:pt x="93" y="339"/>
                    <a:pt x="1" y="409"/>
                  </a:cubicBezTo>
                  <a:cubicBezTo>
                    <a:pt x="95" y="341"/>
                    <a:pt x="194" y="284"/>
                    <a:pt x="300" y="235"/>
                  </a:cubicBezTo>
                  <a:cubicBezTo>
                    <a:pt x="405" y="187"/>
                    <a:pt x="513" y="145"/>
                    <a:pt x="625" y="112"/>
                  </a:cubicBezTo>
                  <a:cubicBezTo>
                    <a:pt x="847" y="46"/>
                    <a:pt x="1078" y="13"/>
                    <a:pt x="1309" y="13"/>
                  </a:cubicBezTo>
                  <a:cubicBezTo>
                    <a:pt x="1542" y="13"/>
                    <a:pt x="1772" y="42"/>
                    <a:pt x="1996" y="95"/>
                  </a:cubicBezTo>
                  <a:cubicBezTo>
                    <a:pt x="2109" y="123"/>
                    <a:pt x="2218" y="163"/>
                    <a:pt x="2322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6" y="323"/>
                    <a:pt x="2432" y="255"/>
                    <a:pt x="2326" y="207"/>
                  </a:cubicBezTo>
                  <a:cubicBezTo>
                    <a:pt x="2221" y="156"/>
                    <a:pt x="2111" y="117"/>
                    <a:pt x="1999" y="88"/>
                  </a:cubicBezTo>
                  <a:cubicBezTo>
                    <a:pt x="1772" y="31"/>
                    <a:pt x="1542" y="3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2"/>
            <p:cNvSpPr/>
            <p:nvPr/>
          </p:nvSpPr>
          <p:spPr>
            <a:xfrm>
              <a:off x="13246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lnTo>
                    <a:pt x="267" y="1"/>
                  </a:lnTo>
                  <a:cubicBezTo>
                    <a:pt x="221" y="63"/>
                    <a:pt x="175" y="126"/>
                    <a:pt x="131" y="192"/>
                  </a:cubicBezTo>
                  <a:cubicBezTo>
                    <a:pt x="89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81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2"/>
            <p:cNvSpPr/>
            <p:nvPr/>
          </p:nvSpPr>
          <p:spPr>
            <a:xfrm>
              <a:off x="137672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0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0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2"/>
            <p:cNvSpPr/>
            <p:nvPr/>
          </p:nvSpPr>
          <p:spPr>
            <a:xfrm>
              <a:off x="1387650" y="3903975"/>
              <a:ext cx="69475" cy="29925"/>
            </a:xfrm>
            <a:custGeom>
              <a:avLst/>
              <a:gdLst/>
              <a:ahLst/>
              <a:cxnLst/>
              <a:rect l="l" t="t" r="r" b="b"/>
              <a:pathLst>
                <a:path w="2779" h="1197" extrusionOk="0">
                  <a:moveTo>
                    <a:pt x="1466" y="0"/>
                  </a:moveTo>
                  <a:cubicBezTo>
                    <a:pt x="977" y="0"/>
                    <a:pt x="489" y="186"/>
                    <a:pt x="117" y="557"/>
                  </a:cubicBezTo>
                  <a:cubicBezTo>
                    <a:pt x="76" y="599"/>
                    <a:pt x="38" y="643"/>
                    <a:pt x="1" y="685"/>
                  </a:cubicBezTo>
                  <a:lnTo>
                    <a:pt x="1" y="1197"/>
                  </a:lnTo>
                  <a:cubicBezTo>
                    <a:pt x="38" y="1153"/>
                    <a:pt x="76" y="1109"/>
                    <a:pt x="117" y="1070"/>
                  </a:cubicBezTo>
                  <a:cubicBezTo>
                    <a:pt x="490" y="697"/>
                    <a:pt x="978" y="510"/>
                    <a:pt x="1467" y="510"/>
                  </a:cubicBezTo>
                  <a:cubicBezTo>
                    <a:pt x="1939" y="510"/>
                    <a:pt x="2411" y="685"/>
                    <a:pt x="2779" y="1034"/>
                  </a:cubicBezTo>
                  <a:lnTo>
                    <a:pt x="2779" y="524"/>
                  </a:lnTo>
                  <a:cubicBezTo>
                    <a:pt x="2410" y="174"/>
                    <a:pt x="1938" y="0"/>
                    <a:pt x="14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2"/>
            <p:cNvSpPr/>
            <p:nvPr/>
          </p:nvSpPr>
          <p:spPr>
            <a:xfrm>
              <a:off x="1448425" y="3923125"/>
              <a:ext cx="5075" cy="5675"/>
            </a:xfrm>
            <a:custGeom>
              <a:avLst/>
              <a:gdLst/>
              <a:ahLst/>
              <a:cxnLst/>
              <a:rect l="l" t="t" r="r" b="b"/>
              <a:pathLst>
                <a:path w="203" h="227" extrusionOk="0">
                  <a:moveTo>
                    <a:pt x="203" y="0"/>
                  </a:moveTo>
                  <a:lnTo>
                    <a:pt x="1" y="218"/>
                  </a:lnTo>
                  <a:lnTo>
                    <a:pt x="9" y="227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2"/>
            <p:cNvSpPr/>
            <p:nvPr/>
          </p:nvSpPr>
          <p:spPr>
            <a:xfrm>
              <a:off x="14433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2"/>
            <p:cNvSpPr/>
            <p:nvPr/>
          </p:nvSpPr>
          <p:spPr>
            <a:xfrm>
              <a:off x="1437700" y="3914975"/>
              <a:ext cx="3175" cy="6950"/>
            </a:xfrm>
            <a:custGeom>
              <a:avLst/>
              <a:gdLst/>
              <a:ahLst/>
              <a:cxnLst/>
              <a:rect l="l" t="t" r="r" b="b"/>
              <a:pathLst>
                <a:path w="127" h="278" extrusionOk="0">
                  <a:moveTo>
                    <a:pt x="126" y="1"/>
                  </a:moveTo>
                  <a:lnTo>
                    <a:pt x="1" y="271"/>
                  </a:lnTo>
                  <a:lnTo>
                    <a:pt x="14" y="278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2"/>
            <p:cNvSpPr/>
            <p:nvPr/>
          </p:nvSpPr>
          <p:spPr>
            <a:xfrm>
              <a:off x="143172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1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2"/>
            <p:cNvSpPr/>
            <p:nvPr/>
          </p:nvSpPr>
          <p:spPr>
            <a:xfrm>
              <a:off x="1425450" y="3911250"/>
              <a:ext cx="925" cy="7450"/>
            </a:xfrm>
            <a:custGeom>
              <a:avLst/>
              <a:gdLst/>
              <a:ahLst/>
              <a:cxnLst/>
              <a:rect l="l" t="t" r="r" b="b"/>
              <a:pathLst>
                <a:path w="37" h="298" extrusionOk="0">
                  <a:moveTo>
                    <a:pt x="36" y="1"/>
                  </a:moveTo>
                  <a:lnTo>
                    <a:pt x="1" y="295"/>
                  </a:lnTo>
                  <a:lnTo>
                    <a:pt x="14" y="29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2"/>
            <p:cNvSpPr/>
            <p:nvPr/>
          </p:nvSpPr>
          <p:spPr>
            <a:xfrm>
              <a:off x="1418800" y="3911150"/>
              <a:ext cx="650" cy="7425"/>
            </a:xfrm>
            <a:custGeom>
              <a:avLst/>
              <a:gdLst/>
              <a:ahLst/>
              <a:cxnLst/>
              <a:rect l="l" t="t" r="r" b="b"/>
              <a:pathLst>
                <a:path w="26" h="297" extrusionOk="0">
                  <a:moveTo>
                    <a:pt x="1" y="0"/>
                  </a:moveTo>
                  <a:lnTo>
                    <a:pt x="12" y="297"/>
                  </a:lnTo>
                  <a:lnTo>
                    <a:pt x="25" y="2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2"/>
            <p:cNvSpPr/>
            <p:nvPr/>
          </p:nvSpPr>
          <p:spPr>
            <a:xfrm>
              <a:off x="1411350" y="3912175"/>
              <a:ext cx="1825" cy="7350"/>
            </a:xfrm>
            <a:custGeom>
              <a:avLst/>
              <a:gdLst/>
              <a:ahLst/>
              <a:cxnLst/>
              <a:rect l="l" t="t" r="r" b="b"/>
              <a:pathLst>
                <a:path w="73" h="294" extrusionOk="0">
                  <a:moveTo>
                    <a:pt x="0" y="1"/>
                  </a:moveTo>
                  <a:lnTo>
                    <a:pt x="59" y="293"/>
                  </a:lnTo>
                  <a:lnTo>
                    <a:pt x="73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2"/>
            <p:cNvSpPr/>
            <p:nvPr/>
          </p:nvSpPr>
          <p:spPr>
            <a:xfrm>
              <a:off x="14041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3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2"/>
            <p:cNvSpPr/>
            <p:nvPr/>
          </p:nvSpPr>
          <p:spPr>
            <a:xfrm>
              <a:off x="13973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2"/>
            <p:cNvSpPr/>
            <p:nvPr/>
          </p:nvSpPr>
          <p:spPr>
            <a:xfrm>
              <a:off x="13912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7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2"/>
            <p:cNvSpPr/>
            <p:nvPr/>
          </p:nvSpPr>
          <p:spPr>
            <a:xfrm>
              <a:off x="1433525" y="3913625"/>
              <a:ext cx="15575" cy="24900"/>
            </a:xfrm>
            <a:custGeom>
              <a:avLst/>
              <a:gdLst/>
              <a:ahLst/>
              <a:cxnLst/>
              <a:rect l="l" t="t" r="r" b="b"/>
              <a:pathLst>
                <a:path w="623" h="996" extrusionOk="0">
                  <a:moveTo>
                    <a:pt x="623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2"/>
            <p:cNvSpPr/>
            <p:nvPr/>
          </p:nvSpPr>
          <p:spPr>
            <a:xfrm>
              <a:off x="13842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2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5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42"/>
            <p:cNvSpPr/>
            <p:nvPr/>
          </p:nvSpPr>
          <p:spPr>
            <a:xfrm>
              <a:off x="13802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7" y="5"/>
                    <a:pt x="130" y="16"/>
                  </a:cubicBezTo>
                  <a:cubicBezTo>
                    <a:pt x="66" y="43"/>
                    <a:pt x="20" y="100"/>
                    <a:pt x="7" y="168"/>
                  </a:cubicBezTo>
                  <a:cubicBezTo>
                    <a:pt x="2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4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11" y="203"/>
                    <a:pt x="13" y="170"/>
                  </a:cubicBezTo>
                  <a:cubicBezTo>
                    <a:pt x="29" y="104"/>
                    <a:pt x="73" y="51"/>
                    <a:pt x="134" y="25"/>
                  </a:cubicBezTo>
                  <a:cubicBezTo>
                    <a:pt x="160" y="16"/>
                    <a:pt x="187" y="11"/>
                    <a:pt x="214" y="11"/>
                  </a:cubicBezTo>
                  <a:cubicBezTo>
                    <a:pt x="220" y="11"/>
                    <a:pt x="225" y="12"/>
                    <a:pt x="231" y="12"/>
                  </a:cubicBezTo>
                  <a:lnTo>
                    <a:pt x="932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2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2"/>
            <p:cNvSpPr/>
            <p:nvPr/>
          </p:nvSpPr>
          <p:spPr>
            <a:xfrm>
              <a:off x="139127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2" y="1"/>
                  </a:moveTo>
                  <a:cubicBezTo>
                    <a:pt x="1247" y="1"/>
                    <a:pt x="1222" y="1"/>
                    <a:pt x="1196" y="3"/>
                  </a:cubicBezTo>
                  <a:lnTo>
                    <a:pt x="1122" y="8"/>
                  </a:lnTo>
                  <a:cubicBezTo>
                    <a:pt x="1098" y="12"/>
                    <a:pt x="1073" y="17"/>
                    <a:pt x="1047" y="19"/>
                  </a:cubicBezTo>
                  <a:cubicBezTo>
                    <a:pt x="948" y="36"/>
                    <a:pt x="851" y="60"/>
                    <a:pt x="757" y="93"/>
                  </a:cubicBezTo>
                  <a:cubicBezTo>
                    <a:pt x="665" y="129"/>
                    <a:pt x="572" y="170"/>
                    <a:pt x="484" y="219"/>
                  </a:cubicBezTo>
                  <a:cubicBezTo>
                    <a:pt x="309" y="313"/>
                    <a:pt x="146" y="430"/>
                    <a:pt x="1" y="568"/>
                  </a:cubicBezTo>
                  <a:cubicBezTo>
                    <a:pt x="73" y="500"/>
                    <a:pt x="150" y="436"/>
                    <a:pt x="234" y="381"/>
                  </a:cubicBezTo>
                  <a:cubicBezTo>
                    <a:pt x="315" y="322"/>
                    <a:pt x="399" y="269"/>
                    <a:pt x="487" y="223"/>
                  </a:cubicBezTo>
                  <a:cubicBezTo>
                    <a:pt x="574" y="177"/>
                    <a:pt x="667" y="135"/>
                    <a:pt x="761" y="102"/>
                  </a:cubicBezTo>
                  <a:cubicBezTo>
                    <a:pt x="854" y="69"/>
                    <a:pt x="950" y="45"/>
                    <a:pt x="1049" y="30"/>
                  </a:cubicBezTo>
                  <a:cubicBezTo>
                    <a:pt x="1073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3" y="10"/>
                    <a:pt x="1248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6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3" y="199"/>
                    <a:pt x="2190" y="265"/>
                  </a:cubicBezTo>
                  <a:cubicBezTo>
                    <a:pt x="2115" y="197"/>
                    <a:pt x="2027" y="146"/>
                    <a:pt x="1935" y="111"/>
                  </a:cubicBezTo>
                  <a:cubicBezTo>
                    <a:pt x="1840" y="74"/>
                    <a:pt x="1744" y="47"/>
                    <a:pt x="1645" y="30"/>
                  </a:cubicBezTo>
                  <a:cubicBezTo>
                    <a:pt x="1548" y="14"/>
                    <a:pt x="1447" y="3"/>
                    <a:pt x="1348" y="1"/>
                  </a:cubicBezTo>
                  <a:cubicBezTo>
                    <a:pt x="1323" y="1"/>
                    <a:pt x="1298" y="1"/>
                    <a:pt x="1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2"/>
            <p:cNvSpPr/>
            <p:nvPr/>
          </p:nvSpPr>
          <p:spPr>
            <a:xfrm>
              <a:off x="13895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8" y="0"/>
                  </a:moveTo>
                  <a:cubicBezTo>
                    <a:pt x="959" y="0"/>
                    <a:pt x="614" y="77"/>
                    <a:pt x="297" y="229"/>
                  </a:cubicBezTo>
                  <a:cubicBezTo>
                    <a:pt x="194" y="279"/>
                    <a:pt x="93" y="339"/>
                    <a:pt x="1" y="409"/>
                  </a:cubicBezTo>
                  <a:cubicBezTo>
                    <a:pt x="95" y="341"/>
                    <a:pt x="196" y="284"/>
                    <a:pt x="302" y="235"/>
                  </a:cubicBezTo>
                  <a:cubicBezTo>
                    <a:pt x="407" y="187"/>
                    <a:pt x="515" y="145"/>
                    <a:pt x="625" y="112"/>
                  </a:cubicBezTo>
                  <a:cubicBezTo>
                    <a:pt x="847" y="46"/>
                    <a:pt x="1078" y="13"/>
                    <a:pt x="1311" y="13"/>
                  </a:cubicBezTo>
                  <a:cubicBezTo>
                    <a:pt x="1541" y="13"/>
                    <a:pt x="1772" y="42"/>
                    <a:pt x="1996" y="95"/>
                  </a:cubicBezTo>
                  <a:cubicBezTo>
                    <a:pt x="2108" y="123"/>
                    <a:pt x="2218" y="163"/>
                    <a:pt x="2324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8" y="323"/>
                    <a:pt x="2431" y="255"/>
                    <a:pt x="2326" y="207"/>
                  </a:cubicBezTo>
                  <a:cubicBezTo>
                    <a:pt x="2220" y="156"/>
                    <a:pt x="2111" y="117"/>
                    <a:pt x="1998" y="88"/>
                  </a:cubicBezTo>
                  <a:cubicBezTo>
                    <a:pt x="1774" y="31"/>
                    <a:pt x="1541" y="3"/>
                    <a:pt x="1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2"/>
            <p:cNvSpPr/>
            <p:nvPr/>
          </p:nvSpPr>
          <p:spPr>
            <a:xfrm>
              <a:off x="14368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cubicBezTo>
                    <a:pt x="221" y="63"/>
                    <a:pt x="174" y="126"/>
                    <a:pt x="130" y="192"/>
                  </a:cubicBezTo>
                  <a:cubicBezTo>
                    <a:pt x="87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79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2"/>
            <p:cNvSpPr/>
            <p:nvPr/>
          </p:nvSpPr>
          <p:spPr>
            <a:xfrm>
              <a:off x="1492700" y="3898625"/>
              <a:ext cx="238100" cy="10175"/>
            </a:xfrm>
            <a:custGeom>
              <a:avLst/>
              <a:gdLst/>
              <a:ahLst/>
              <a:cxnLst/>
              <a:rect l="l" t="t" r="r" b="b"/>
              <a:pathLst>
                <a:path w="9524" h="407" extrusionOk="0">
                  <a:moveTo>
                    <a:pt x="205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4"/>
                    <a:pt x="9524" y="202"/>
                  </a:cubicBezTo>
                  <a:cubicBezTo>
                    <a:pt x="9524" y="90"/>
                    <a:pt x="9434" y="0"/>
                    <a:pt x="9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2"/>
            <p:cNvSpPr/>
            <p:nvPr/>
          </p:nvSpPr>
          <p:spPr>
            <a:xfrm>
              <a:off x="1492700" y="3929050"/>
              <a:ext cx="238100" cy="10200"/>
            </a:xfrm>
            <a:custGeom>
              <a:avLst/>
              <a:gdLst/>
              <a:ahLst/>
              <a:cxnLst/>
              <a:rect l="l" t="t" r="r" b="b"/>
              <a:pathLst>
                <a:path w="9524" h="408" extrusionOk="0">
                  <a:moveTo>
                    <a:pt x="205" y="1"/>
                  </a:moveTo>
                  <a:cubicBezTo>
                    <a:pt x="91" y="1"/>
                    <a:pt x="1" y="93"/>
                    <a:pt x="1" y="205"/>
                  </a:cubicBezTo>
                  <a:cubicBezTo>
                    <a:pt x="1" y="317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7"/>
                    <a:pt x="9524" y="205"/>
                  </a:cubicBezTo>
                  <a:cubicBezTo>
                    <a:pt x="9524" y="93"/>
                    <a:pt x="9434" y="1"/>
                    <a:pt x="9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2"/>
            <p:cNvSpPr/>
            <p:nvPr/>
          </p:nvSpPr>
          <p:spPr>
            <a:xfrm>
              <a:off x="15004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2"/>
            <p:cNvSpPr/>
            <p:nvPr/>
          </p:nvSpPr>
          <p:spPr>
            <a:xfrm>
              <a:off x="15124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2"/>
            <p:cNvSpPr/>
            <p:nvPr/>
          </p:nvSpPr>
          <p:spPr>
            <a:xfrm>
              <a:off x="15245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2"/>
            <p:cNvSpPr/>
            <p:nvPr/>
          </p:nvSpPr>
          <p:spPr>
            <a:xfrm>
              <a:off x="153660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1" y="0"/>
                  </a:moveTo>
                  <a:cubicBezTo>
                    <a:pt x="49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49" y="622"/>
                    <a:pt x="111" y="622"/>
                  </a:cubicBezTo>
                  <a:cubicBezTo>
                    <a:pt x="170" y="622"/>
                    <a:pt x="221" y="574"/>
                    <a:pt x="221" y="512"/>
                  </a:cubicBezTo>
                  <a:lnTo>
                    <a:pt x="221" y="110"/>
                  </a:lnTo>
                  <a:cubicBezTo>
                    <a:pt x="221" y="48"/>
                    <a:pt x="170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2"/>
            <p:cNvSpPr/>
            <p:nvPr/>
          </p:nvSpPr>
          <p:spPr>
            <a:xfrm>
              <a:off x="15486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2"/>
            <p:cNvSpPr/>
            <p:nvPr/>
          </p:nvSpPr>
          <p:spPr>
            <a:xfrm>
              <a:off x="15607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42"/>
            <p:cNvSpPr/>
            <p:nvPr/>
          </p:nvSpPr>
          <p:spPr>
            <a:xfrm>
              <a:off x="15727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2" y="438"/>
                  </a:lnTo>
                  <a:cubicBezTo>
                    <a:pt x="213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3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2"/>
            <p:cNvSpPr/>
            <p:nvPr/>
          </p:nvSpPr>
          <p:spPr>
            <a:xfrm>
              <a:off x="15848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51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2"/>
            <p:cNvSpPr/>
            <p:nvPr/>
          </p:nvSpPr>
          <p:spPr>
            <a:xfrm>
              <a:off x="1596950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2"/>
            <p:cNvSpPr/>
            <p:nvPr/>
          </p:nvSpPr>
          <p:spPr>
            <a:xfrm>
              <a:off x="16089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3" y="438"/>
                  </a:lnTo>
                  <a:cubicBezTo>
                    <a:pt x="214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2"/>
            <p:cNvSpPr/>
            <p:nvPr/>
          </p:nvSpPr>
          <p:spPr>
            <a:xfrm>
              <a:off x="16210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2"/>
            <p:cNvSpPr/>
            <p:nvPr/>
          </p:nvSpPr>
          <p:spPr>
            <a:xfrm>
              <a:off x="16331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49" y="622"/>
                    <a:pt x="110" y="622"/>
                  </a:cubicBezTo>
                  <a:cubicBezTo>
                    <a:pt x="170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2"/>
            <p:cNvSpPr/>
            <p:nvPr/>
          </p:nvSpPr>
          <p:spPr>
            <a:xfrm>
              <a:off x="16451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3" y="438"/>
                  </a:lnTo>
                  <a:cubicBezTo>
                    <a:pt x="214" y="438"/>
                    <a:pt x="223" y="429"/>
                    <a:pt x="223" y="418"/>
                  </a:cubicBezTo>
                  <a:lnTo>
                    <a:pt x="223" y="20"/>
                  </a:lnTo>
                  <a:cubicBezTo>
                    <a:pt x="223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42"/>
            <p:cNvSpPr/>
            <p:nvPr/>
          </p:nvSpPr>
          <p:spPr>
            <a:xfrm>
              <a:off x="16572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42"/>
            <p:cNvSpPr/>
            <p:nvPr/>
          </p:nvSpPr>
          <p:spPr>
            <a:xfrm>
              <a:off x="16693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2"/>
            <p:cNvSpPr/>
            <p:nvPr/>
          </p:nvSpPr>
          <p:spPr>
            <a:xfrm>
              <a:off x="1681400" y="3911150"/>
              <a:ext cx="5500" cy="15575"/>
            </a:xfrm>
            <a:custGeom>
              <a:avLst/>
              <a:gdLst/>
              <a:ahLst/>
              <a:cxnLst/>
              <a:rect l="l" t="t" r="r" b="b"/>
              <a:pathLst>
                <a:path w="220" h="623" extrusionOk="0">
                  <a:moveTo>
                    <a:pt x="110" y="0"/>
                  </a:moveTo>
                  <a:cubicBezTo>
                    <a:pt x="51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2"/>
            <p:cNvSpPr/>
            <p:nvPr/>
          </p:nvSpPr>
          <p:spPr>
            <a:xfrm>
              <a:off x="16934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42"/>
            <p:cNvSpPr/>
            <p:nvPr/>
          </p:nvSpPr>
          <p:spPr>
            <a:xfrm>
              <a:off x="1705575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42"/>
            <p:cNvSpPr/>
            <p:nvPr/>
          </p:nvSpPr>
          <p:spPr>
            <a:xfrm>
              <a:off x="17176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2"/>
            <p:cNvSpPr/>
            <p:nvPr/>
          </p:nvSpPr>
          <p:spPr>
            <a:xfrm>
              <a:off x="1633150" y="3891700"/>
              <a:ext cx="5525" cy="53750"/>
            </a:xfrm>
            <a:custGeom>
              <a:avLst/>
              <a:gdLst/>
              <a:ahLst/>
              <a:cxnLst/>
              <a:rect l="l" t="t" r="r" b="b"/>
              <a:pathLst>
                <a:path w="221" h="2150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2040"/>
                  </a:lnTo>
                  <a:cubicBezTo>
                    <a:pt x="0" y="2101"/>
                    <a:pt x="49" y="2150"/>
                    <a:pt x="110" y="2150"/>
                  </a:cubicBezTo>
                  <a:cubicBezTo>
                    <a:pt x="170" y="2150"/>
                    <a:pt x="220" y="2101"/>
                    <a:pt x="220" y="2040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2"/>
            <p:cNvSpPr/>
            <p:nvPr/>
          </p:nvSpPr>
          <p:spPr>
            <a:xfrm>
              <a:off x="1360575" y="3815925"/>
              <a:ext cx="49625" cy="19475"/>
            </a:xfrm>
            <a:custGeom>
              <a:avLst/>
              <a:gdLst/>
              <a:ahLst/>
              <a:cxnLst/>
              <a:rect l="l" t="t" r="r" b="b"/>
              <a:pathLst>
                <a:path w="1985" h="779" extrusionOk="0">
                  <a:moveTo>
                    <a:pt x="40" y="0"/>
                  </a:moveTo>
                  <a:cubicBezTo>
                    <a:pt x="18" y="0"/>
                    <a:pt x="0" y="18"/>
                    <a:pt x="0" y="42"/>
                  </a:cubicBezTo>
                  <a:lnTo>
                    <a:pt x="0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18"/>
                    <a:pt x="1965" y="0"/>
                    <a:pt x="1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2"/>
            <p:cNvSpPr/>
            <p:nvPr/>
          </p:nvSpPr>
          <p:spPr>
            <a:xfrm>
              <a:off x="1365575" y="3820900"/>
              <a:ext cx="37375" cy="6850"/>
            </a:xfrm>
            <a:custGeom>
              <a:avLst/>
              <a:gdLst/>
              <a:ahLst/>
              <a:cxnLst/>
              <a:rect l="l" t="t" r="r" b="b"/>
              <a:pathLst>
                <a:path w="1495" h="274" extrusionOk="0">
                  <a:moveTo>
                    <a:pt x="532" y="0"/>
                  </a:moveTo>
                  <a:cubicBezTo>
                    <a:pt x="356" y="0"/>
                    <a:pt x="180" y="2"/>
                    <a:pt x="5" y="4"/>
                  </a:cubicBezTo>
                  <a:cubicBezTo>
                    <a:pt x="2" y="4"/>
                    <a:pt x="0" y="6"/>
                    <a:pt x="0" y="8"/>
                  </a:cubicBezTo>
                  <a:lnTo>
                    <a:pt x="5" y="274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2"/>
                    <a:pt x="503" y="15"/>
                    <a:pt x="750" y="15"/>
                  </a:cubicBezTo>
                  <a:cubicBezTo>
                    <a:pt x="998" y="15"/>
                    <a:pt x="1246" y="12"/>
                    <a:pt x="1495" y="8"/>
                  </a:cubicBezTo>
                  <a:cubicBezTo>
                    <a:pt x="1249" y="4"/>
                    <a:pt x="998" y="1"/>
                    <a:pt x="750" y="1"/>
                  </a:cubicBezTo>
                  <a:cubicBezTo>
                    <a:pt x="677" y="1"/>
                    <a:pt x="604" y="0"/>
                    <a:pt x="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2"/>
            <p:cNvSpPr/>
            <p:nvPr/>
          </p:nvSpPr>
          <p:spPr>
            <a:xfrm>
              <a:off x="1417425" y="3814650"/>
              <a:ext cx="49650" cy="19550"/>
            </a:xfrm>
            <a:custGeom>
              <a:avLst/>
              <a:gdLst/>
              <a:ahLst/>
              <a:cxnLst/>
              <a:rect l="l" t="t" r="r" b="b"/>
              <a:pathLst>
                <a:path w="1986" h="782" extrusionOk="0">
                  <a:moveTo>
                    <a:pt x="43" y="1"/>
                  </a:moveTo>
                  <a:cubicBezTo>
                    <a:pt x="21" y="1"/>
                    <a:pt x="1" y="21"/>
                    <a:pt x="1" y="43"/>
                  </a:cubicBezTo>
                  <a:lnTo>
                    <a:pt x="1" y="781"/>
                  </a:lnTo>
                  <a:lnTo>
                    <a:pt x="1986" y="781"/>
                  </a:lnTo>
                  <a:lnTo>
                    <a:pt x="1986" y="43"/>
                  </a:lnTo>
                  <a:cubicBezTo>
                    <a:pt x="1986" y="21"/>
                    <a:pt x="1968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42"/>
            <p:cNvSpPr/>
            <p:nvPr/>
          </p:nvSpPr>
          <p:spPr>
            <a:xfrm>
              <a:off x="1422550" y="3819700"/>
              <a:ext cx="37325" cy="6850"/>
            </a:xfrm>
            <a:custGeom>
              <a:avLst/>
              <a:gdLst/>
              <a:ahLst/>
              <a:cxnLst/>
              <a:rect l="l" t="t" r="r" b="b"/>
              <a:pathLst>
                <a:path w="1493" h="274" extrusionOk="0">
                  <a:moveTo>
                    <a:pt x="530" y="0"/>
                  </a:moveTo>
                  <a:cubicBezTo>
                    <a:pt x="355" y="0"/>
                    <a:pt x="180" y="2"/>
                    <a:pt x="5" y="3"/>
                  </a:cubicBezTo>
                  <a:cubicBezTo>
                    <a:pt x="0" y="3"/>
                    <a:pt x="0" y="5"/>
                    <a:pt x="0" y="8"/>
                  </a:cubicBezTo>
                  <a:lnTo>
                    <a:pt x="5" y="274"/>
                  </a:lnTo>
                  <a:lnTo>
                    <a:pt x="7" y="12"/>
                  </a:lnTo>
                  <a:lnTo>
                    <a:pt x="7" y="12"/>
                  </a:lnTo>
                  <a:cubicBezTo>
                    <a:pt x="255" y="14"/>
                    <a:pt x="500" y="14"/>
                    <a:pt x="748" y="14"/>
                  </a:cubicBezTo>
                  <a:cubicBezTo>
                    <a:pt x="996" y="14"/>
                    <a:pt x="1247" y="12"/>
                    <a:pt x="1493" y="8"/>
                  </a:cubicBezTo>
                  <a:cubicBezTo>
                    <a:pt x="1244" y="3"/>
                    <a:pt x="996" y="1"/>
                    <a:pt x="748" y="1"/>
                  </a:cubicBezTo>
                  <a:cubicBezTo>
                    <a:pt x="675" y="0"/>
                    <a:pt x="60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2"/>
            <p:cNvSpPr/>
            <p:nvPr/>
          </p:nvSpPr>
          <p:spPr>
            <a:xfrm>
              <a:off x="1474350" y="38134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5" y="0"/>
                  </a:moveTo>
                  <a:cubicBezTo>
                    <a:pt x="21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2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2"/>
            <p:cNvSpPr/>
            <p:nvPr/>
          </p:nvSpPr>
          <p:spPr>
            <a:xfrm>
              <a:off x="1479475" y="3818450"/>
              <a:ext cx="37325" cy="6900"/>
            </a:xfrm>
            <a:custGeom>
              <a:avLst/>
              <a:gdLst/>
              <a:ahLst/>
              <a:cxnLst/>
              <a:rect l="l" t="t" r="r" b="b"/>
              <a:pathLst>
                <a:path w="1493" h="276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9"/>
                  </a:cubicBezTo>
                  <a:lnTo>
                    <a:pt x="5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6"/>
                    <a:pt x="1246" y="14"/>
                    <a:pt x="1493" y="9"/>
                  </a:cubicBezTo>
                  <a:cubicBezTo>
                    <a:pt x="1244" y="5"/>
                    <a:pt x="996" y="3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2"/>
            <p:cNvSpPr/>
            <p:nvPr/>
          </p:nvSpPr>
          <p:spPr>
            <a:xfrm>
              <a:off x="1531325" y="38122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0"/>
                  </a:moveTo>
                  <a:cubicBezTo>
                    <a:pt x="19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6" y="778"/>
                  </a:lnTo>
                  <a:lnTo>
                    <a:pt x="1986" y="42"/>
                  </a:lnTo>
                  <a:cubicBezTo>
                    <a:pt x="1986" y="20"/>
                    <a:pt x="1966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42"/>
            <p:cNvSpPr/>
            <p:nvPr/>
          </p:nvSpPr>
          <p:spPr>
            <a:xfrm>
              <a:off x="1536400" y="3817250"/>
              <a:ext cx="37375" cy="6875"/>
            </a:xfrm>
            <a:custGeom>
              <a:avLst/>
              <a:gdLst/>
              <a:ahLst/>
              <a:cxnLst/>
              <a:rect l="l" t="t" r="r" b="b"/>
              <a:pathLst>
                <a:path w="1495" h="275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7"/>
                  </a:cubicBezTo>
                  <a:lnTo>
                    <a:pt x="5" y="275"/>
                  </a:lnTo>
                  <a:lnTo>
                    <a:pt x="9" y="11"/>
                  </a:lnTo>
                  <a:lnTo>
                    <a:pt x="9" y="11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3"/>
                    <a:pt x="1246" y="13"/>
                    <a:pt x="1495" y="7"/>
                  </a:cubicBezTo>
                  <a:cubicBezTo>
                    <a:pt x="1246" y="2"/>
                    <a:pt x="998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42"/>
            <p:cNvSpPr/>
            <p:nvPr/>
          </p:nvSpPr>
          <p:spPr>
            <a:xfrm>
              <a:off x="1588250" y="3811025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1"/>
                  </a:moveTo>
                  <a:cubicBezTo>
                    <a:pt x="21" y="1"/>
                    <a:pt x="1" y="18"/>
                    <a:pt x="1" y="43"/>
                  </a:cubicBezTo>
                  <a:lnTo>
                    <a:pt x="1" y="779"/>
                  </a:lnTo>
                  <a:lnTo>
                    <a:pt x="1985" y="779"/>
                  </a:lnTo>
                  <a:lnTo>
                    <a:pt x="1985" y="43"/>
                  </a:lnTo>
                  <a:cubicBezTo>
                    <a:pt x="1985" y="18"/>
                    <a:pt x="1966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2"/>
            <p:cNvSpPr/>
            <p:nvPr/>
          </p:nvSpPr>
          <p:spPr>
            <a:xfrm>
              <a:off x="1593325" y="3816025"/>
              <a:ext cx="37375" cy="6900"/>
            </a:xfrm>
            <a:custGeom>
              <a:avLst/>
              <a:gdLst/>
              <a:ahLst/>
              <a:cxnLst/>
              <a:rect l="l" t="t" r="r" b="b"/>
              <a:pathLst>
                <a:path w="1495" h="276" extrusionOk="0">
                  <a:moveTo>
                    <a:pt x="750" y="1"/>
                  </a:moveTo>
                  <a:cubicBezTo>
                    <a:pt x="501" y="1"/>
                    <a:pt x="253" y="1"/>
                    <a:pt x="4" y="3"/>
                  </a:cubicBezTo>
                  <a:cubicBezTo>
                    <a:pt x="2" y="3"/>
                    <a:pt x="0" y="5"/>
                    <a:pt x="0" y="7"/>
                  </a:cubicBezTo>
                  <a:lnTo>
                    <a:pt x="4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4"/>
                    <a:pt x="1246" y="12"/>
                    <a:pt x="1495" y="7"/>
                  </a:cubicBezTo>
                  <a:cubicBezTo>
                    <a:pt x="1246" y="3"/>
                    <a:pt x="998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2"/>
            <p:cNvSpPr/>
            <p:nvPr/>
          </p:nvSpPr>
          <p:spPr>
            <a:xfrm>
              <a:off x="1140900" y="3729550"/>
              <a:ext cx="716675" cy="110525"/>
            </a:xfrm>
            <a:custGeom>
              <a:avLst/>
              <a:gdLst/>
              <a:ahLst/>
              <a:cxnLst/>
              <a:rect l="l" t="t" r="r" b="b"/>
              <a:pathLst>
                <a:path w="28667" h="4421" extrusionOk="0">
                  <a:moveTo>
                    <a:pt x="1504" y="0"/>
                  </a:moveTo>
                  <a:cubicBezTo>
                    <a:pt x="1280" y="0"/>
                    <a:pt x="1084" y="163"/>
                    <a:pt x="1023" y="396"/>
                  </a:cubicBezTo>
                  <a:lnTo>
                    <a:pt x="1" y="4420"/>
                  </a:lnTo>
                  <a:lnTo>
                    <a:pt x="1499" y="4165"/>
                  </a:lnTo>
                  <a:lnTo>
                    <a:pt x="1583" y="1644"/>
                  </a:lnTo>
                  <a:cubicBezTo>
                    <a:pt x="1590" y="1493"/>
                    <a:pt x="1704" y="1372"/>
                    <a:pt x="1845" y="1372"/>
                  </a:cubicBezTo>
                  <a:lnTo>
                    <a:pt x="26822" y="1372"/>
                  </a:lnTo>
                  <a:cubicBezTo>
                    <a:pt x="26963" y="1372"/>
                    <a:pt x="27077" y="1493"/>
                    <a:pt x="27082" y="1644"/>
                  </a:cubicBezTo>
                  <a:lnTo>
                    <a:pt x="27167" y="4165"/>
                  </a:lnTo>
                  <a:lnTo>
                    <a:pt x="28666" y="4420"/>
                  </a:lnTo>
                  <a:lnTo>
                    <a:pt x="27642" y="396"/>
                  </a:lnTo>
                  <a:cubicBezTo>
                    <a:pt x="27583" y="163"/>
                    <a:pt x="27387" y="0"/>
                    <a:pt x="27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2"/>
            <p:cNvSpPr/>
            <p:nvPr/>
          </p:nvSpPr>
          <p:spPr>
            <a:xfrm>
              <a:off x="1155800" y="3739225"/>
              <a:ext cx="689025" cy="92550"/>
            </a:xfrm>
            <a:custGeom>
              <a:avLst/>
              <a:gdLst/>
              <a:ahLst/>
              <a:cxnLst/>
              <a:rect l="l" t="t" r="r" b="b"/>
              <a:pathLst>
                <a:path w="27561" h="3702" extrusionOk="0">
                  <a:moveTo>
                    <a:pt x="13747" y="0"/>
                  </a:moveTo>
                  <a:lnTo>
                    <a:pt x="875" y="9"/>
                  </a:lnTo>
                  <a:cubicBezTo>
                    <a:pt x="873" y="9"/>
                    <a:pt x="868" y="11"/>
                    <a:pt x="868" y="16"/>
                  </a:cubicBezTo>
                  <a:lnTo>
                    <a:pt x="0" y="3651"/>
                  </a:lnTo>
                  <a:lnTo>
                    <a:pt x="882" y="27"/>
                  </a:lnTo>
                  <a:lnTo>
                    <a:pt x="882" y="27"/>
                  </a:lnTo>
                  <a:lnTo>
                    <a:pt x="13747" y="35"/>
                  </a:lnTo>
                  <a:lnTo>
                    <a:pt x="26613" y="27"/>
                  </a:lnTo>
                  <a:lnTo>
                    <a:pt x="26613" y="27"/>
                  </a:lnTo>
                  <a:lnTo>
                    <a:pt x="27560" y="3701"/>
                  </a:lnTo>
                  <a:lnTo>
                    <a:pt x="26628" y="16"/>
                  </a:lnTo>
                  <a:cubicBezTo>
                    <a:pt x="26626" y="11"/>
                    <a:pt x="26624" y="9"/>
                    <a:pt x="26620" y="9"/>
                  </a:cubicBezTo>
                  <a:lnTo>
                    <a:pt x="137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2"/>
            <p:cNvSpPr/>
            <p:nvPr/>
          </p:nvSpPr>
          <p:spPr>
            <a:xfrm>
              <a:off x="1195575" y="3754000"/>
              <a:ext cx="614075" cy="525"/>
            </a:xfrm>
            <a:custGeom>
              <a:avLst/>
              <a:gdLst/>
              <a:ahLst/>
              <a:cxnLst/>
              <a:rect l="l" t="t" r="r" b="b"/>
              <a:pathLst>
                <a:path w="24563" h="21" extrusionOk="0">
                  <a:moveTo>
                    <a:pt x="12282" y="0"/>
                  </a:moveTo>
                  <a:lnTo>
                    <a:pt x="0" y="11"/>
                  </a:lnTo>
                  <a:lnTo>
                    <a:pt x="12282" y="20"/>
                  </a:lnTo>
                  <a:lnTo>
                    <a:pt x="24563" y="11"/>
                  </a:lnTo>
                  <a:lnTo>
                    <a:pt x="122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42"/>
            <p:cNvSpPr/>
            <p:nvPr/>
          </p:nvSpPr>
          <p:spPr>
            <a:xfrm>
              <a:off x="1172050" y="3771700"/>
              <a:ext cx="5025" cy="56050"/>
            </a:xfrm>
            <a:custGeom>
              <a:avLst/>
              <a:gdLst/>
              <a:ahLst/>
              <a:cxnLst/>
              <a:rect l="l" t="t" r="r" b="b"/>
              <a:pathLst>
                <a:path w="201" h="2242" extrusionOk="0">
                  <a:moveTo>
                    <a:pt x="201" y="0"/>
                  </a:moveTo>
                  <a:lnTo>
                    <a:pt x="170" y="281"/>
                  </a:lnTo>
                  <a:lnTo>
                    <a:pt x="144" y="561"/>
                  </a:lnTo>
                  <a:lnTo>
                    <a:pt x="91" y="1121"/>
                  </a:lnTo>
                  <a:lnTo>
                    <a:pt x="42" y="1681"/>
                  </a:lnTo>
                  <a:lnTo>
                    <a:pt x="21" y="1963"/>
                  </a:lnTo>
                  <a:lnTo>
                    <a:pt x="1" y="2242"/>
                  </a:lnTo>
                  <a:lnTo>
                    <a:pt x="1" y="2242"/>
                  </a:lnTo>
                  <a:lnTo>
                    <a:pt x="29" y="1963"/>
                  </a:lnTo>
                  <a:lnTo>
                    <a:pt x="58" y="1681"/>
                  </a:lnTo>
                  <a:lnTo>
                    <a:pt x="108" y="1123"/>
                  </a:lnTo>
                  <a:lnTo>
                    <a:pt x="157" y="563"/>
                  </a:lnTo>
                  <a:lnTo>
                    <a:pt x="179" y="28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2"/>
            <p:cNvSpPr/>
            <p:nvPr/>
          </p:nvSpPr>
          <p:spPr>
            <a:xfrm>
              <a:off x="1821400" y="3769500"/>
              <a:ext cx="5400" cy="61000"/>
            </a:xfrm>
            <a:custGeom>
              <a:avLst/>
              <a:gdLst/>
              <a:ahLst/>
              <a:cxnLst/>
              <a:rect l="l" t="t" r="r" b="b"/>
              <a:pathLst>
                <a:path w="216" h="2440" extrusionOk="0">
                  <a:moveTo>
                    <a:pt x="0" y="0"/>
                  </a:moveTo>
                  <a:lnTo>
                    <a:pt x="22" y="306"/>
                  </a:lnTo>
                  <a:lnTo>
                    <a:pt x="48" y="611"/>
                  </a:lnTo>
                  <a:lnTo>
                    <a:pt x="99" y="1220"/>
                  </a:lnTo>
                  <a:lnTo>
                    <a:pt x="156" y="1831"/>
                  </a:lnTo>
                  <a:lnTo>
                    <a:pt x="185" y="2136"/>
                  </a:lnTo>
                  <a:lnTo>
                    <a:pt x="215" y="2440"/>
                  </a:lnTo>
                  <a:lnTo>
                    <a:pt x="193" y="2134"/>
                  </a:lnTo>
                  <a:lnTo>
                    <a:pt x="169" y="1829"/>
                  </a:lnTo>
                  <a:lnTo>
                    <a:pt x="117" y="1220"/>
                  </a:lnTo>
                  <a:lnTo>
                    <a:pt x="62" y="609"/>
                  </a:lnTo>
                  <a:lnTo>
                    <a:pt x="33" y="3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0" name="Google Shape;6800;p42"/>
          <p:cNvSpPr/>
          <p:nvPr/>
        </p:nvSpPr>
        <p:spPr>
          <a:xfrm rot="245393">
            <a:off x="5284773" y="3188558"/>
            <a:ext cx="2036155" cy="463691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01" name="Google Shape;6801;p42"/>
          <p:cNvSpPr txBox="1">
            <a:spLocks noGrp="1"/>
          </p:cNvSpPr>
          <p:nvPr>
            <p:ph type="title"/>
          </p:nvPr>
        </p:nvSpPr>
        <p:spPr>
          <a:xfrm>
            <a:off x="4590532" y="2582967"/>
            <a:ext cx="3338400" cy="16972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6802" name="Google Shape;6802;p42"/>
          <p:cNvSpPr txBox="1">
            <a:spLocks noGrp="1"/>
          </p:cNvSpPr>
          <p:nvPr>
            <p:ph type="title" idx="2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086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8" name="Google Shape;5888;p32"/>
          <p:cNvGrpSpPr/>
          <p:nvPr/>
        </p:nvGrpSpPr>
        <p:grpSpPr>
          <a:xfrm rot="-540649">
            <a:off x="682707" y="-88087"/>
            <a:ext cx="1806551" cy="5172506"/>
            <a:chOff x="3265825" y="1672475"/>
            <a:chExt cx="532550" cy="1524750"/>
          </a:xfrm>
        </p:grpSpPr>
        <p:sp>
          <p:nvSpPr>
            <p:cNvPr id="5889" name="Google Shape;5889;p32"/>
            <p:cNvSpPr/>
            <p:nvPr/>
          </p:nvSpPr>
          <p:spPr>
            <a:xfrm>
              <a:off x="3305600" y="2498850"/>
              <a:ext cx="492775" cy="698375"/>
            </a:xfrm>
            <a:custGeom>
              <a:avLst/>
              <a:gdLst/>
              <a:ahLst/>
              <a:cxnLst/>
              <a:rect l="l" t="t" r="r" b="b"/>
              <a:pathLst>
                <a:path w="19711" h="27935" extrusionOk="0">
                  <a:moveTo>
                    <a:pt x="2576" y="1"/>
                  </a:moveTo>
                  <a:cubicBezTo>
                    <a:pt x="2230" y="1"/>
                    <a:pt x="1836" y="258"/>
                    <a:pt x="1611" y="559"/>
                  </a:cubicBezTo>
                  <a:cubicBezTo>
                    <a:pt x="691" y="1796"/>
                    <a:pt x="836" y="3528"/>
                    <a:pt x="1306" y="4994"/>
                  </a:cubicBezTo>
                  <a:cubicBezTo>
                    <a:pt x="1776" y="6462"/>
                    <a:pt x="2532" y="7853"/>
                    <a:pt x="2723" y="9383"/>
                  </a:cubicBezTo>
                  <a:cubicBezTo>
                    <a:pt x="2833" y="10242"/>
                    <a:pt x="2759" y="11104"/>
                    <a:pt x="2578" y="11952"/>
                  </a:cubicBezTo>
                  <a:cubicBezTo>
                    <a:pt x="2396" y="12822"/>
                    <a:pt x="2102" y="13680"/>
                    <a:pt x="1781" y="14508"/>
                  </a:cubicBezTo>
                  <a:cubicBezTo>
                    <a:pt x="1150" y="16145"/>
                    <a:pt x="405" y="17767"/>
                    <a:pt x="170" y="19508"/>
                  </a:cubicBezTo>
                  <a:cubicBezTo>
                    <a:pt x="0" y="20761"/>
                    <a:pt x="104" y="22033"/>
                    <a:pt x="469" y="23244"/>
                  </a:cubicBezTo>
                  <a:cubicBezTo>
                    <a:pt x="682" y="23943"/>
                    <a:pt x="987" y="24624"/>
                    <a:pt x="1449" y="25194"/>
                  </a:cubicBezTo>
                  <a:cubicBezTo>
                    <a:pt x="2088" y="25983"/>
                    <a:pt x="2998" y="26512"/>
                    <a:pt x="3937" y="26906"/>
                  </a:cubicBezTo>
                  <a:cubicBezTo>
                    <a:pt x="5148" y="27411"/>
                    <a:pt x="6442" y="27791"/>
                    <a:pt x="7752" y="27877"/>
                  </a:cubicBezTo>
                  <a:cubicBezTo>
                    <a:pt x="8121" y="27899"/>
                    <a:pt x="8499" y="27917"/>
                    <a:pt x="8888" y="27926"/>
                  </a:cubicBezTo>
                  <a:cubicBezTo>
                    <a:pt x="9140" y="27932"/>
                    <a:pt x="9389" y="27935"/>
                    <a:pt x="9635" y="27935"/>
                  </a:cubicBezTo>
                  <a:cubicBezTo>
                    <a:pt x="14251" y="27935"/>
                    <a:pt x="17834" y="26831"/>
                    <a:pt x="18747" y="23618"/>
                  </a:cubicBezTo>
                  <a:cubicBezTo>
                    <a:pt x="19710" y="20233"/>
                    <a:pt x="18666" y="17273"/>
                    <a:pt x="17701" y="15877"/>
                  </a:cubicBezTo>
                  <a:cubicBezTo>
                    <a:pt x="16736" y="14482"/>
                    <a:pt x="15787" y="12477"/>
                    <a:pt x="16671" y="10014"/>
                  </a:cubicBezTo>
                  <a:cubicBezTo>
                    <a:pt x="17556" y="7550"/>
                    <a:pt x="18684" y="4642"/>
                    <a:pt x="16486" y="3324"/>
                  </a:cubicBezTo>
                  <a:cubicBezTo>
                    <a:pt x="16215" y="3160"/>
                    <a:pt x="16003" y="3089"/>
                    <a:pt x="15836" y="3089"/>
                  </a:cubicBezTo>
                  <a:cubicBezTo>
                    <a:pt x="14733" y="3089"/>
                    <a:pt x="15515" y="6198"/>
                    <a:pt x="13433" y="6816"/>
                  </a:cubicBezTo>
                  <a:cubicBezTo>
                    <a:pt x="13207" y="6883"/>
                    <a:pt x="12988" y="6911"/>
                    <a:pt x="12782" y="6911"/>
                  </a:cubicBezTo>
                  <a:cubicBezTo>
                    <a:pt x="11750" y="6911"/>
                    <a:pt x="11015" y="6205"/>
                    <a:pt x="10978" y="6170"/>
                  </a:cubicBezTo>
                  <a:lnTo>
                    <a:pt x="10978" y="6170"/>
                  </a:lnTo>
                  <a:lnTo>
                    <a:pt x="11005" y="7335"/>
                  </a:lnTo>
                  <a:cubicBezTo>
                    <a:pt x="11271" y="7665"/>
                    <a:pt x="11748" y="8035"/>
                    <a:pt x="12551" y="8035"/>
                  </a:cubicBezTo>
                  <a:cubicBezTo>
                    <a:pt x="12960" y="8035"/>
                    <a:pt x="13454" y="7939"/>
                    <a:pt x="14049" y="7693"/>
                  </a:cubicBezTo>
                  <a:cubicBezTo>
                    <a:pt x="16388" y="6728"/>
                    <a:pt x="15642" y="4134"/>
                    <a:pt x="16135" y="4134"/>
                  </a:cubicBezTo>
                  <a:cubicBezTo>
                    <a:pt x="16212" y="4134"/>
                    <a:pt x="16321" y="4198"/>
                    <a:pt x="16477" y="4343"/>
                  </a:cubicBezTo>
                  <a:cubicBezTo>
                    <a:pt x="17624" y="5414"/>
                    <a:pt x="16844" y="7462"/>
                    <a:pt x="15895" y="10012"/>
                  </a:cubicBezTo>
                  <a:cubicBezTo>
                    <a:pt x="14945" y="12561"/>
                    <a:pt x="15728" y="13636"/>
                    <a:pt x="17101" y="16416"/>
                  </a:cubicBezTo>
                  <a:cubicBezTo>
                    <a:pt x="18477" y="19194"/>
                    <a:pt x="18699" y="21093"/>
                    <a:pt x="17774" y="21387"/>
                  </a:cubicBezTo>
                  <a:cubicBezTo>
                    <a:pt x="17688" y="21416"/>
                    <a:pt x="17600" y="21433"/>
                    <a:pt x="17512" y="21440"/>
                  </a:cubicBezTo>
                  <a:cubicBezTo>
                    <a:pt x="17433" y="21895"/>
                    <a:pt x="17198" y="22306"/>
                    <a:pt x="16849" y="22603"/>
                  </a:cubicBezTo>
                  <a:cubicBezTo>
                    <a:pt x="17339" y="23244"/>
                    <a:pt x="17668" y="23884"/>
                    <a:pt x="17389" y="24134"/>
                  </a:cubicBezTo>
                  <a:cubicBezTo>
                    <a:pt x="17303" y="24211"/>
                    <a:pt x="17183" y="24245"/>
                    <a:pt x="17038" y="24245"/>
                  </a:cubicBezTo>
                  <a:cubicBezTo>
                    <a:pt x="16763" y="24245"/>
                    <a:pt x="16400" y="24121"/>
                    <a:pt x="16011" y="23926"/>
                  </a:cubicBezTo>
                  <a:cubicBezTo>
                    <a:pt x="15240" y="24897"/>
                    <a:pt x="14071" y="25499"/>
                    <a:pt x="12857" y="25776"/>
                  </a:cubicBezTo>
                  <a:cubicBezTo>
                    <a:pt x="12136" y="25941"/>
                    <a:pt x="11398" y="26000"/>
                    <a:pt x="10657" y="26000"/>
                  </a:cubicBezTo>
                  <a:cubicBezTo>
                    <a:pt x="10142" y="26000"/>
                    <a:pt x="9626" y="25971"/>
                    <a:pt x="9115" y="25930"/>
                  </a:cubicBezTo>
                  <a:cubicBezTo>
                    <a:pt x="7682" y="25813"/>
                    <a:pt x="6238" y="25596"/>
                    <a:pt x="4917" y="25027"/>
                  </a:cubicBezTo>
                  <a:cubicBezTo>
                    <a:pt x="3596" y="24457"/>
                    <a:pt x="2400" y="23506"/>
                    <a:pt x="1772" y="22218"/>
                  </a:cubicBezTo>
                  <a:cubicBezTo>
                    <a:pt x="1099" y="20847"/>
                    <a:pt x="1126" y="19227"/>
                    <a:pt x="1484" y="17741"/>
                  </a:cubicBezTo>
                  <a:cubicBezTo>
                    <a:pt x="1840" y="16258"/>
                    <a:pt x="2502" y="14866"/>
                    <a:pt x="3073" y="13451"/>
                  </a:cubicBezTo>
                  <a:cubicBezTo>
                    <a:pt x="3523" y="12330"/>
                    <a:pt x="3926" y="11150"/>
                    <a:pt x="3849" y="9946"/>
                  </a:cubicBezTo>
                  <a:cubicBezTo>
                    <a:pt x="3752" y="8425"/>
                    <a:pt x="2908" y="7066"/>
                    <a:pt x="2392" y="5631"/>
                  </a:cubicBezTo>
                  <a:cubicBezTo>
                    <a:pt x="2189" y="5069"/>
                    <a:pt x="2040" y="4423"/>
                    <a:pt x="2315" y="3891"/>
                  </a:cubicBezTo>
                  <a:cubicBezTo>
                    <a:pt x="2385" y="3759"/>
                    <a:pt x="2493" y="3627"/>
                    <a:pt x="2640" y="3601"/>
                  </a:cubicBezTo>
                  <a:cubicBezTo>
                    <a:pt x="2661" y="3597"/>
                    <a:pt x="2681" y="3595"/>
                    <a:pt x="2701" y="3595"/>
                  </a:cubicBezTo>
                  <a:cubicBezTo>
                    <a:pt x="2862" y="3595"/>
                    <a:pt x="3011" y="3712"/>
                    <a:pt x="3134" y="3827"/>
                  </a:cubicBezTo>
                  <a:cubicBezTo>
                    <a:pt x="3987" y="4631"/>
                    <a:pt x="4719" y="5706"/>
                    <a:pt x="5816" y="6053"/>
                  </a:cubicBezTo>
                  <a:cubicBezTo>
                    <a:pt x="5849" y="5856"/>
                    <a:pt x="5952" y="5721"/>
                    <a:pt x="6134" y="5579"/>
                  </a:cubicBezTo>
                  <a:cubicBezTo>
                    <a:pt x="6224" y="5510"/>
                    <a:pt x="6335" y="5483"/>
                    <a:pt x="6454" y="5483"/>
                  </a:cubicBezTo>
                  <a:cubicBezTo>
                    <a:pt x="6912" y="5483"/>
                    <a:pt x="7499" y="5880"/>
                    <a:pt x="7499" y="5880"/>
                  </a:cubicBezTo>
                  <a:lnTo>
                    <a:pt x="7532" y="2759"/>
                  </a:lnTo>
                  <a:lnTo>
                    <a:pt x="7532" y="2759"/>
                  </a:lnTo>
                  <a:cubicBezTo>
                    <a:pt x="7532" y="2759"/>
                    <a:pt x="7178" y="4067"/>
                    <a:pt x="5750" y="4067"/>
                  </a:cubicBezTo>
                  <a:cubicBezTo>
                    <a:pt x="5543" y="4067"/>
                    <a:pt x="5314" y="4039"/>
                    <a:pt x="5060" y="3976"/>
                  </a:cubicBezTo>
                  <a:cubicBezTo>
                    <a:pt x="4849" y="3926"/>
                    <a:pt x="4653" y="3827"/>
                    <a:pt x="4488" y="3686"/>
                  </a:cubicBezTo>
                  <a:cubicBezTo>
                    <a:pt x="3704" y="3078"/>
                    <a:pt x="3211" y="2104"/>
                    <a:pt x="3196" y="1115"/>
                  </a:cubicBezTo>
                  <a:cubicBezTo>
                    <a:pt x="3192" y="785"/>
                    <a:pt x="3220" y="414"/>
                    <a:pt x="2994" y="174"/>
                  </a:cubicBezTo>
                  <a:cubicBezTo>
                    <a:pt x="2877" y="52"/>
                    <a:pt x="2731" y="1"/>
                    <a:pt x="2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2"/>
            <p:cNvSpPr/>
            <p:nvPr/>
          </p:nvSpPr>
          <p:spPr>
            <a:xfrm>
              <a:off x="3405225" y="2602225"/>
              <a:ext cx="367925" cy="432725"/>
            </a:xfrm>
            <a:custGeom>
              <a:avLst/>
              <a:gdLst/>
              <a:ahLst/>
              <a:cxnLst/>
              <a:rect l="l" t="t" r="r" b="b"/>
              <a:pathLst>
                <a:path w="14717" h="17309" extrusionOk="0">
                  <a:moveTo>
                    <a:pt x="3544" y="4496"/>
                  </a:moveTo>
                  <a:cubicBezTo>
                    <a:pt x="3548" y="4496"/>
                    <a:pt x="3552" y="4496"/>
                    <a:pt x="3556" y="4496"/>
                  </a:cubicBezTo>
                  <a:lnTo>
                    <a:pt x="7020" y="4580"/>
                  </a:lnTo>
                  <a:cubicBezTo>
                    <a:pt x="7305" y="4586"/>
                    <a:pt x="7532" y="4824"/>
                    <a:pt x="7525" y="5107"/>
                  </a:cubicBezTo>
                  <a:cubicBezTo>
                    <a:pt x="7521" y="5244"/>
                    <a:pt x="7464" y="5373"/>
                    <a:pt x="7365" y="5466"/>
                  </a:cubicBezTo>
                  <a:cubicBezTo>
                    <a:pt x="7270" y="5556"/>
                    <a:pt x="7142" y="5609"/>
                    <a:pt x="7011" y="5609"/>
                  </a:cubicBezTo>
                  <a:cubicBezTo>
                    <a:pt x="7006" y="5609"/>
                    <a:pt x="7001" y="5609"/>
                    <a:pt x="6996" y="5608"/>
                  </a:cubicBezTo>
                  <a:lnTo>
                    <a:pt x="3532" y="5527"/>
                  </a:lnTo>
                  <a:cubicBezTo>
                    <a:pt x="3248" y="5518"/>
                    <a:pt x="3022" y="5283"/>
                    <a:pt x="3029" y="5000"/>
                  </a:cubicBezTo>
                  <a:cubicBezTo>
                    <a:pt x="3035" y="4718"/>
                    <a:pt x="3266" y="4496"/>
                    <a:pt x="3544" y="4496"/>
                  </a:cubicBezTo>
                  <a:close/>
                  <a:moveTo>
                    <a:pt x="3434" y="7944"/>
                  </a:moveTo>
                  <a:cubicBezTo>
                    <a:pt x="3443" y="7944"/>
                    <a:pt x="3452" y="7944"/>
                    <a:pt x="3462" y="7945"/>
                  </a:cubicBezTo>
                  <a:lnTo>
                    <a:pt x="6947" y="8028"/>
                  </a:lnTo>
                  <a:cubicBezTo>
                    <a:pt x="7226" y="8035"/>
                    <a:pt x="7446" y="8265"/>
                    <a:pt x="7442" y="8545"/>
                  </a:cubicBezTo>
                  <a:lnTo>
                    <a:pt x="7439" y="8545"/>
                  </a:lnTo>
                  <a:cubicBezTo>
                    <a:pt x="7431" y="8820"/>
                    <a:pt x="7207" y="9037"/>
                    <a:pt x="6935" y="9037"/>
                  </a:cubicBezTo>
                  <a:cubicBezTo>
                    <a:pt x="6931" y="9037"/>
                    <a:pt x="6927" y="9037"/>
                    <a:pt x="6923" y="9037"/>
                  </a:cubicBezTo>
                  <a:lnTo>
                    <a:pt x="3437" y="8953"/>
                  </a:lnTo>
                  <a:cubicBezTo>
                    <a:pt x="3154" y="8951"/>
                    <a:pt x="2927" y="8718"/>
                    <a:pt x="2934" y="8435"/>
                  </a:cubicBezTo>
                  <a:cubicBezTo>
                    <a:pt x="2940" y="8163"/>
                    <a:pt x="3163" y="7944"/>
                    <a:pt x="3434" y="7944"/>
                  </a:cubicBezTo>
                  <a:close/>
                  <a:moveTo>
                    <a:pt x="10204" y="5121"/>
                  </a:moveTo>
                  <a:cubicBezTo>
                    <a:pt x="10303" y="5121"/>
                    <a:pt x="10400" y="5142"/>
                    <a:pt x="10488" y="5189"/>
                  </a:cubicBezTo>
                  <a:cubicBezTo>
                    <a:pt x="10723" y="5312"/>
                    <a:pt x="10839" y="5593"/>
                    <a:pt x="10850" y="5857"/>
                  </a:cubicBezTo>
                  <a:cubicBezTo>
                    <a:pt x="10861" y="6123"/>
                    <a:pt x="10782" y="6382"/>
                    <a:pt x="10716" y="6639"/>
                  </a:cubicBezTo>
                  <a:cubicBezTo>
                    <a:pt x="10532" y="7371"/>
                    <a:pt x="10455" y="8127"/>
                    <a:pt x="10492" y="8881"/>
                  </a:cubicBezTo>
                  <a:cubicBezTo>
                    <a:pt x="10508" y="9208"/>
                    <a:pt x="10541" y="9556"/>
                    <a:pt x="10398" y="9854"/>
                  </a:cubicBezTo>
                  <a:cubicBezTo>
                    <a:pt x="10356" y="9938"/>
                    <a:pt x="10297" y="10019"/>
                    <a:pt x="10215" y="10063"/>
                  </a:cubicBezTo>
                  <a:cubicBezTo>
                    <a:pt x="10170" y="10087"/>
                    <a:pt x="10123" y="10097"/>
                    <a:pt x="10076" y="10097"/>
                  </a:cubicBezTo>
                  <a:cubicBezTo>
                    <a:pt x="9892" y="10097"/>
                    <a:pt x="9705" y="9935"/>
                    <a:pt x="9582" y="9778"/>
                  </a:cubicBezTo>
                  <a:cubicBezTo>
                    <a:pt x="9000" y="9022"/>
                    <a:pt x="8730" y="8039"/>
                    <a:pt x="8817" y="7092"/>
                  </a:cubicBezTo>
                  <a:lnTo>
                    <a:pt x="8824" y="7092"/>
                  </a:lnTo>
                  <a:cubicBezTo>
                    <a:pt x="8875" y="6582"/>
                    <a:pt x="9057" y="6094"/>
                    <a:pt x="9354" y="5674"/>
                  </a:cubicBezTo>
                  <a:cubicBezTo>
                    <a:pt x="9481" y="5490"/>
                    <a:pt x="9639" y="5320"/>
                    <a:pt x="9839" y="5215"/>
                  </a:cubicBezTo>
                  <a:cubicBezTo>
                    <a:pt x="9951" y="5156"/>
                    <a:pt x="10078" y="5121"/>
                    <a:pt x="10204" y="5121"/>
                  </a:cubicBezTo>
                  <a:close/>
                  <a:moveTo>
                    <a:pt x="3587" y="11478"/>
                  </a:moveTo>
                  <a:cubicBezTo>
                    <a:pt x="3592" y="11478"/>
                    <a:pt x="3596" y="11479"/>
                    <a:pt x="3600" y="11479"/>
                  </a:cubicBezTo>
                  <a:cubicBezTo>
                    <a:pt x="3618" y="11479"/>
                    <a:pt x="3633" y="11481"/>
                    <a:pt x="3651" y="11483"/>
                  </a:cubicBezTo>
                  <a:lnTo>
                    <a:pt x="7110" y="11918"/>
                  </a:lnTo>
                  <a:cubicBezTo>
                    <a:pt x="7385" y="11953"/>
                    <a:pt x="7582" y="12206"/>
                    <a:pt x="7549" y="12483"/>
                  </a:cubicBezTo>
                  <a:lnTo>
                    <a:pt x="7547" y="12483"/>
                  </a:lnTo>
                  <a:cubicBezTo>
                    <a:pt x="7515" y="12734"/>
                    <a:pt x="7300" y="12923"/>
                    <a:pt x="7046" y="12923"/>
                  </a:cubicBezTo>
                  <a:cubicBezTo>
                    <a:pt x="7042" y="12923"/>
                    <a:pt x="7037" y="12923"/>
                    <a:pt x="7033" y="12923"/>
                  </a:cubicBezTo>
                  <a:cubicBezTo>
                    <a:pt x="7015" y="12923"/>
                    <a:pt x="7000" y="12920"/>
                    <a:pt x="6982" y="12920"/>
                  </a:cubicBezTo>
                  <a:lnTo>
                    <a:pt x="3525" y="12483"/>
                  </a:lnTo>
                  <a:cubicBezTo>
                    <a:pt x="3257" y="12450"/>
                    <a:pt x="3064" y="12213"/>
                    <a:pt x="3086" y="11945"/>
                  </a:cubicBezTo>
                  <a:cubicBezTo>
                    <a:pt x="3105" y="11683"/>
                    <a:pt x="3325" y="11478"/>
                    <a:pt x="3587" y="11478"/>
                  </a:cubicBezTo>
                  <a:close/>
                  <a:moveTo>
                    <a:pt x="9128" y="11650"/>
                  </a:moveTo>
                  <a:cubicBezTo>
                    <a:pt x="9248" y="11650"/>
                    <a:pt x="9369" y="11674"/>
                    <a:pt x="9483" y="11725"/>
                  </a:cubicBezTo>
                  <a:cubicBezTo>
                    <a:pt x="9806" y="11870"/>
                    <a:pt x="10011" y="12195"/>
                    <a:pt x="10000" y="12549"/>
                  </a:cubicBezTo>
                  <a:cubicBezTo>
                    <a:pt x="9989" y="13022"/>
                    <a:pt x="9600" y="13398"/>
                    <a:pt x="9130" y="13398"/>
                  </a:cubicBezTo>
                  <a:cubicBezTo>
                    <a:pt x="9122" y="13398"/>
                    <a:pt x="9114" y="13397"/>
                    <a:pt x="9105" y="13397"/>
                  </a:cubicBezTo>
                  <a:cubicBezTo>
                    <a:pt x="8752" y="13388"/>
                    <a:pt x="8437" y="13169"/>
                    <a:pt x="8312" y="12837"/>
                  </a:cubicBezTo>
                  <a:cubicBezTo>
                    <a:pt x="8185" y="12507"/>
                    <a:pt x="8268" y="12134"/>
                    <a:pt x="8525" y="11890"/>
                  </a:cubicBezTo>
                  <a:cubicBezTo>
                    <a:pt x="8691" y="11732"/>
                    <a:pt x="8908" y="11650"/>
                    <a:pt x="9128" y="11650"/>
                  </a:cubicBezTo>
                  <a:close/>
                  <a:moveTo>
                    <a:pt x="11118" y="12804"/>
                  </a:moveTo>
                  <a:cubicBezTo>
                    <a:pt x="11239" y="12804"/>
                    <a:pt x="11361" y="12829"/>
                    <a:pt x="11477" y="12881"/>
                  </a:cubicBezTo>
                  <a:cubicBezTo>
                    <a:pt x="11800" y="13024"/>
                    <a:pt x="12006" y="13351"/>
                    <a:pt x="11995" y="13705"/>
                  </a:cubicBezTo>
                  <a:cubicBezTo>
                    <a:pt x="11982" y="14182"/>
                    <a:pt x="11591" y="14558"/>
                    <a:pt x="11119" y="14558"/>
                  </a:cubicBezTo>
                  <a:cubicBezTo>
                    <a:pt x="11112" y="14558"/>
                    <a:pt x="11106" y="14558"/>
                    <a:pt x="11099" y="14558"/>
                  </a:cubicBezTo>
                  <a:cubicBezTo>
                    <a:pt x="10743" y="14549"/>
                    <a:pt x="10428" y="14327"/>
                    <a:pt x="10301" y="13995"/>
                  </a:cubicBezTo>
                  <a:cubicBezTo>
                    <a:pt x="10174" y="13663"/>
                    <a:pt x="10259" y="13290"/>
                    <a:pt x="10516" y="13046"/>
                  </a:cubicBezTo>
                  <a:cubicBezTo>
                    <a:pt x="10682" y="12887"/>
                    <a:pt x="10898" y="12804"/>
                    <a:pt x="11118" y="12804"/>
                  </a:cubicBezTo>
                  <a:close/>
                  <a:moveTo>
                    <a:pt x="12890" y="14245"/>
                  </a:moveTo>
                  <a:cubicBezTo>
                    <a:pt x="13013" y="14245"/>
                    <a:pt x="13137" y="14270"/>
                    <a:pt x="13255" y="14323"/>
                  </a:cubicBezTo>
                  <a:cubicBezTo>
                    <a:pt x="13587" y="14472"/>
                    <a:pt x="13798" y="14806"/>
                    <a:pt x="13787" y="15169"/>
                  </a:cubicBezTo>
                  <a:cubicBezTo>
                    <a:pt x="13774" y="15655"/>
                    <a:pt x="13376" y="16042"/>
                    <a:pt x="12892" y="16042"/>
                  </a:cubicBezTo>
                  <a:cubicBezTo>
                    <a:pt x="12884" y="16042"/>
                    <a:pt x="12876" y="16041"/>
                    <a:pt x="12868" y="16041"/>
                  </a:cubicBezTo>
                  <a:cubicBezTo>
                    <a:pt x="12503" y="16030"/>
                    <a:pt x="12182" y="15804"/>
                    <a:pt x="12053" y="15465"/>
                  </a:cubicBezTo>
                  <a:cubicBezTo>
                    <a:pt x="11921" y="15127"/>
                    <a:pt x="12009" y="14742"/>
                    <a:pt x="12272" y="14492"/>
                  </a:cubicBezTo>
                  <a:cubicBezTo>
                    <a:pt x="12443" y="14330"/>
                    <a:pt x="12665" y="14245"/>
                    <a:pt x="12890" y="14245"/>
                  </a:cubicBezTo>
                  <a:close/>
                  <a:moveTo>
                    <a:pt x="12151" y="0"/>
                  </a:moveTo>
                  <a:cubicBezTo>
                    <a:pt x="11659" y="0"/>
                    <a:pt x="12402" y="2594"/>
                    <a:pt x="10066" y="3560"/>
                  </a:cubicBezTo>
                  <a:cubicBezTo>
                    <a:pt x="9473" y="3805"/>
                    <a:pt x="8979" y="3901"/>
                    <a:pt x="8570" y="3901"/>
                  </a:cubicBezTo>
                  <a:cubicBezTo>
                    <a:pt x="7765" y="3901"/>
                    <a:pt x="7287" y="3530"/>
                    <a:pt x="7022" y="3200"/>
                  </a:cubicBezTo>
                  <a:lnTo>
                    <a:pt x="7022" y="3200"/>
                  </a:lnTo>
                  <a:lnTo>
                    <a:pt x="7042" y="4118"/>
                  </a:lnTo>
                  <a:lnTo>
                    <a:pt x="7042" y="4118"/>
                  </a:lnTo>
                  <a:lnTo>
                    <a:pt x="3494" y="4033"/>
                  </a:lnTo>
                  <a:lnTo>
                    <a:pt x="3516" y="1745"/>
                  </a:lnTo>
                  <a:cubicBezTo>
                    <a:pt x="3516" y="1745"/>
                    <a:pt x="2930" y="1347"/>
                    <a:pt x="2473" y="1347"/>
                  </a:cubicBezTo>
                  <a:cubicBezTo>
                    <a:pt x="2354" y="1347"/>
                    <a:pt x="2243" y="1375"/>
                    <a:pt x="2154" y="1444"/>
                  </a:cubicBezTo>
                  <a:cubicBezTo>
                    <a:pt x="1969" y="1586"/>
                    <a:pt x="1866" y="1721"/>
                    <a:pt x="1833" y="1918"/>
                  </a:cubicBezTo>
                  <a:cubicBezTo>
                    <a:pt x="1787" y="2182"/>
                    <a:pt x="1862" y="2558"/>
                    <a:pt x="2024" y="3217"/>
                  </a:cubicBezTo>
                  <a:cubicBezTo>
                    <a:pt x="2308" y="4371"/>
                    <a:pt x="2699" y="6775"/>
                    <a:pt x="1343" y="9061"/>
                  </a:cubicBezTo>
                  <a:cubicBezTo>
                    <a:pt x="0" y="11331"/>
                    <a:pt x="334" y="14448"/>
                    <a:pt x="2982" y="14683"/>
                  </a:cubicBezTo>
                  <a:lnTo>
                    <a:pt x="2993" y="14226"/>
                  </a:lnTo>
                  <a:cubicBezTo>
                    <a:pt x="3000" y="13991"/>
                    <a:pt x="3191" y="13806"/>
                    <a:pt x="3425" y="13806"/>
                  </a:cubicBezTo>
                  <a:cubicBezTo>
                    <a:pt x="3427" y="13806"/>
                    <a:pt x="3430" y="13806"/>
                    <a:pt x="3433" y="13806"/>
                  </a:cubicBezTo>
                  <a:lnTo>
                    <a:pt x="7226" y="13896"/>
                  </a:lnTo>
                  <a:cubicBezTo>
                    <a:pt x="7464" y="13903"/>
                    <a:pt x="7653" y="14101"/>
                    <a:pt x="7648" y="14338"/>
                  </a:cubicBezTo>
                  <a:lnTo>
                    <a:pt x="7642" y="14595"/>
                  </a:lnTo>
                  <a:cubicBezTo>
                    <a:pt x="7730" y="14561"/>
                    <a:pt x="7996" y="14474"/>
                    <a:pt x="8398" y="14474"/>
                  </a:cubicBezTo>
                  <a:cubicBezTo>
                    <a:pt x="8953" y="14474"/>
                    <a:pt x="9768" y="14641"/>
                    <a:pt x="10730" y="15347"/>
                  </a:cubicBezTo>
                  <a:cubicBezTo>
                    <a:pt x="12309" y="16507"/>
                    <a:pt x="12755" y="17308"/>
                    <a:pt x="13447" y="17308"/>
                  </a:cubicBezTo>
                  <a:cubicBezTo>
                    <a:pt x="13474" y="17308"/>
                    <a:pt x="13500" y="17307"/>
                    <a:pt x="13527" y="17305"/>
                  </a:cubicBezTo>
                  <a:cubicBezTo>
                    <a:pt x="13617" y="17298"/>
                    <a:pt x="13705" y="17281"/>
                    <a:pt x="13789" y="17254"/>
                  </a:cubicBezTo>
                  <a:cubicBezTo>
                    <a:pt x="14716" y="16958"/>
                    <a:pt x="14492" y="15059"/>
                    <a:pt x="13119" y="12281"/>
                  </a:cubicBezTo>
                  <a:cubicBezTo>
                    <a:pt x="11745" y="9503"/>
                    <a:pt x="10963" y="8426"/>
                    <a:pt x="11912" y="5877"/>
                  </a:cubicBezTo>
                  <a:cubicBezTo>
                    <a:pt x="12861" y="3327"/>
                    <a:pt x="13642" y="1279"/>
                    <a:pt x="12494" y="211"/>
                  </a:cubicBezTo>
                  <a:cubicBezTo>
                    <a:pt x="12338" y="65"/>
                    <a:pt x="12229" y="0"/>
                    <a:pt x="12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2"/>
            <p:cNvSpPr/>
            <p:nvPr/>
          </p:nvSpPr>
          <p:spPr>
            <a:xfrm>
              <a:off x="3333125" y="2588700"/>
              <a:ext cx="410300" cy="560150"/>
            </a:xfrm>
            <a:custGeom>
              <a:avLst/>
              <a:gdLst/>
              <a:ahLst/>
              <a:cxnLst/>
              <a:rect l="l" t="t" r="r" b="b"/>
              <a:pathLst>
                <a:path w="16412" h="22406" extrusionOk="0">
                  <a:moveTo>
                    <a:pt x="2001" y="14236"/>
                  </a:moveTo>
                  <a:cubicBezTo>
                    <a:pt x="2186" y="14236"/>
                    <a:pt x="2373" y="14287"/>
                    <a:pt x="2541" y="14395"/>
                  </a:cubicBezTo>
                  <a:cubicBezTo>
                    <a:pt x="2814" y="14573"/>
                    <a:pt x="2983" y="14872"/>
                    <a:pt x="3077" y="15182"/>
                  </a:cubicBezTo>
                  <a:cubicBezTo>
                    <a:pt x="3174" y="15492"/>
                    <a:pt x="3203" y="15817"/>
                    <a:pt x="3253" y="16136"/>
                  </a:cubicBezTo>
                  <a:cubicBezTo>
                    <a:pt x="3319" y="16567"/>
                    <a:pt x="3431" y="16991"/>
                    <a:pt x="3587" y="17398"/>
                  </a:cubicBezTo>
                  <a:cubicBezTo>
                    <a:pt x="3833" y="18033"/>
                    <a:pt x="4196" y="18617"/>
                    <a:pt x="4464" y="19241"/>
                  </a:cubicBezTo>
                  <a:cubicBezTo>
                    <a:pt x="4541" y="19420"/>
                    <a:pt x="4605" y="19639"/>
                    <a:pt x="4484" y="19789"/>
                  </a:cubicBezTo>
                  <a:cubicBezTo>
                    <a:pt x="4418" y="19870"/>
                    <a:pt x="4310" y="19910"/>
                    <a:pt x="4209" y="19934"/>
                  </a:cubicBezTo>
                  <a:cubicBezTo>
                    <a:pt x="4097" y="19959"/>
                    <a:pt x="3983" y="19971"/>
                    <a:pt x="3868" y="19971"/>
                  </a:cubicBezTo>
                  <a:cubicBezTo>
                    <a:pt x="3535" y="19971"/>
                    <a:pt x="3202" y="19870"/>
                    <a:pt x="2910" y="19703"/>
                  </a:cubicBezTo>
                  <a:cubicBezTo>
                    <a:pt x="2519" y="19479"/>
                    <a:pt x="2203" y="19147"/>
                    <a:pt x="1939" y="18784"/>
                  </a:cubicBezTo>
                  <a:cubicBezTo>
                    <a:pt x="1269" y="17848"/>
                    <a:pt x="930" y="16716"/>
                    <a:pt x="981" y="15567"/>
                  </a:cubicBezTo>
                  <a:lnTo>
                    <a:pt x="981" y="15562"/>
                  </a:lnTo>
                  <a:cubicBezTo>
                    <a:pt x="970" y="15286"/>
                    <a:pt x="990" y="15006"/>
                    <a:pt x="1119" y="14765"/>
                  </a:cubicBezTo>
                  <a:cubicBezTo>
                    <a:pt x="1300" y="14426"/>
                    <a:pt x="1646" y="14236"/>
                    <a:pt x="2001" y="14236"/>
                  </a:cubicBezTo>
                  <a:close/>
                  <a:moveTo>
                    <a:pt x="1601" y="1"/>
                  </a:moveTo>
                  <a:cubicBezTo>
                    <a:pt x="1580" y="1"/>
                    <a:pt x="1560" y="3"/>
                    <a:pt x="1539" y="7"/>
                  </a:cubicBezTo>
                  <a:cubicBezTo>
                    <a:pt x="1392" y="35"/>
                    <a:pt x="1284" y="165"/>
                    <a:pt x="1216" y="297"/>
                  </a:cubicBezTo>
                  <a:cubicBezTo>
                    <a:pt x="941" y="829"/>
                    <a:pt x="1088" y="1475"/>
                    <a:pt x="1291" y="2037"/>
                  </a:cubicBezTo>
                  <a:cubicBezTo>
                    <a:pt x="1807" y="3470"/>
                    <a:pt x="2651" y="4829"/>
                    <a:pt x="2750" y="6352"/>
                  </a:cubicBezTo>
                  <a:cubicBezTo>
                    <a:pt x="2827" y="7556"/>
                    <a:pt x="2422" y="8736"/>
                    <a:pt x="1972" y="9857"/>
                  </a:cubicBezTo>
                  <a:cubicBezTo>
                    <a:pt x="1401" y="11272"/>
                    <a:pt x="739" y="12664"/>
                    <a:pt x="383" y="14147"/>
                  </a:cubicBezTo>
                  <a:cubicBezTo>
                    <a:pt x="27" y="15631"/>
                    <a:pt x="1" y="17253"/>
                    <a:pt x="673" y="18624"/>
                  </a:cubicBezTo>
                  <a:cubicBezTo>
                    <a:pt x="1302" y="19912"/>
                    <a:pt x="2497" y="20863"/>
                    <a:pt x="3816" y="21433"/>
                  </a:cubicBezTo>
                  <a:cubicBezTo>
                    <a:pt x="5135" y="22002"/>
                    <a:pt x="6581" y="22219"/>
                    <a:pt x="8014" y="22336"/>
                  </a:cubicBezTo>
                  <a:cubicBezTo>
                    <a:pt x="8526" y="22377"/>
                    <a:pt x="9042" y="22406"/>
                    <a:pt x="9557" y="22406"/>
                  </a:cubicBezTo>
                  <a:cubicBezTo>
                    <a:pt x="10297" y="22406"/>
                    <a:pt x="11035" y="22347"/>
                    <a:pt x="11756" y="22182"/>
                  </a:cubicBezTo>
                  <a:cubicBezTo>
                    <a:pt x="12970" y="21905"/>
                    <a:pt x="14139" y="21303"/>
                    <a:pt x="14910" y="20332"/>
                  </a:cubicBezTo>
                  <a:cubicBezTo>
                    <a:pt x="14117" y="19936"/>
                    <a:pt x="13214" y="19241"/>
                    <a:pt x="12752" y="18718"/>
                  </a:cubicBezTo>
                  <a:cubicBezTo>
                    <a:pt x="11945" y="17804"/>
                    <a:pt x="12649" y="17263"/>
                    <a:pt x="12649" y="17263"/>
                  </a:cubicBezTo>
                  <a:cubicBezTo>
                    <a:pt x="12886" y="17086"/>
                    <a:pt x="13070" y="17012"/>
                    <a:pt x="13248" y="17012"/>
                  </a:cubicBezTo>
                  <a:cubicBezTo>
                    <a:pt x="13510" y="17012"/>
                    <a:pt x="13759" y="17173"/>
                    <a:pt x="14148" y="17404"/>
                  </a:cubicBezTo>
                  <a:cubicBezTo>
                    <a:pt x="14486" y="17606"/>
                    <a:pt x="15214" y="18310"/>
                    <a:pt x="15748" y="19009"/>
                  </a:cubicBezTo>
                  <a:cubicBezTo>
                    <a:pt x="16097" y="18710"/>
                    <a:pt x="16332" y="18299"/>
                    <a:pt x="16411" y="17846"/>
                  </a:cubicBezTo>
                  <a:lnTo>
                    <a:pt x="16411" y="17846"/>
                  </a:lnTo>
                  <a:cubicBezTo>
                    <a:pt x="16384" y="17848"/>
                    <a:pt x="16358" y="17849"/>
                    <a:pt x="16331" y="17849"/>
                  </a:cubicBezTo>
                  <a:cubicBezTo>
                    <a:pt x="15639" y="17849"/>
                    <a:pt x="15193" y="17048"/>
                    <a:pt x="13614" y="15888"/>
                  </a:cubicBezTo>
                  <a:cubicBezTo>
                    <a:pt x="12654" y="15183"/>
                    <a:pt x="11840" y="15015"/>
                    <a:pt x="11284" y="15015"/>
                  </a:cubicBezTo>
                  <a:cubicBezTo>
                    <a:pt x="10881" y="15015"/>
                    <a:pt x="10614" y="15103"/>
                    <a:pt x="10526" y="15138"/>
                  </a:cubicBezTo>
                  <a:lnTo>
                    <a:pt x="10488" y="16679"/>
                  </a:lnTo>
                  <a:cubicBezTo>
                    <a:pt x="10480" y="16912"/>
                    <a:pt x="10288" y="17097"/>
                    <a:pt x="10057" y="17097"/>
                  </a:cubicBezTo>
                  <a:cubicBezTo>
                    <a:pt x="10052" y="17097"/>
                    <a:pt x="10048" y="17097"/>
                    <a:pt x="10044" y="17096"/>
                  </a:cubicBezTo>
                  <a:lnTo>
                    <a:pt x="6251" y="17004"/>
                  </a:lnTo>
                  <a:cubicBezTo>
                    <a:pt x="6014" y="17000"/>
                    <a:pt x="5827" y="16802"/>
                    <a:pt x="5831" y="16565"/>
                  </a:cubicBezTo>
                  <a:lnTo>
                    <a:pt x="5864" y="15224"/>
                  </a:lnTo>
                  <a:cubicBezTo>
                    <a:pt x="3216" y="14989"/>
                    <a:pt x="2882" y="11872"/>
                    <a:pt x="4225" y="9604"/>
                  </a:cubicBezTo>
                  <a:cubicBezTo>
                    <a:pt x="5581" y="7316"/>
                    <a:pt x="5189" y="4914"/>
                    <a:pt x="4906" y="3760"/>
                  </a:cubicBezTo>
                  <a:cubicBezTo>
                    <a:pt x="4746" y="3101"/>
                    <a:pt x="4669" y="2723"/>
                    <a:pt x="4715" y="2459"/>
                  </a:cubicBezTo>
                  <a:cubicBezTo>
                    <a:pt x="3620" y="2112"/>
                    <a:pt x="2888" y="1037"/>
                    <a:pt x="2033" y="233"/>
                  </a:cubicBezTo>
                  <a:cubicBezTo>
                    <a:pt x="1912" y="118"/>
                    <a:pt x="1764" y="1"/>
                    <a:pt x="1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2"/>
            <p:cNvSpPr/>
            <p:nvPr/>
          </p:nvSpPr>
          <p:spPr>
            <a:xfrm>
              <a:off x="3704775" y="2958500"/>
              <a:ext cx="46725" cy="44750"/>
            </a:xfrm>
            <a:custGeom>
              <a:avLst/>
              <a:gdLst/>
              <a:ahLst/>
              <a:cxnLst/>
              <a:rect l="l" t="t" r="r" b="b"/>
              <a:pathLst>
                <a:path w="1869" h="1790" extrusionOk="0">
                  <a:moveTo>
                    <a:pt x="963" y="291"/>
                  </a:moveTo>
                  <a:cubicBezTo>
                    <a:pt x="1270" y="291"/>
                    <a:pt x="1562" y="536"/>
                    <a:pt x="1552" y="896"/>
                  </a:cubicBezTo>
                  <a:cubicBezTo>
                    <a:pt x="1543" y="1213"/>
                    <a:pt x="1284" y="1465"/>
                    <a:pt x="968" y="1465"/>
                  </a:cubicBezTo>
                  <a:cubicBezTo>
                    <a:pt x="963" y="1465"/>
                    <a:pt x="957" y="1465"/>
                    <a:pt x="952" y="1465"/>
                  </a:cubicBezTo>
                  <a:cubicBezTo>
                    <a:pt x="429" y="1452"/>
                    <a:pt x="185" y="812"/>
                    <a:pt x="563" y="454"/>
                  </a:cubicBezTo>
                  <a:cubicBezTo>
                    <a:pt x="681" y="342"/>
                    <a:pt x="824" y="291"/>
                    <a:pt x="963" y="291"/>
                  </a:cubicBezTo>
                  <a:close/>
                  <a:moveTo>
                    <a:pt x="906" y="1"/>
                  </a:moveTo>
                  <a:cubicBezTo>
                    <a:pt x="422" y="1"/>
                    <a:pt x="22" y="387"/>
                    <a:pt x="9" y="874"/>
                  </a:cubicBezTo>
                  <a:cubicBezTo>
                    <a:pt x="0" y="1234"/>
                    <a:pt x="211" y="1566"/>
                    <a:pt x="541" y="1713"/>
                  </a:cubicBezTo>
                  <a:cubicBezTo>
                    <a:pt x="657" y="1764"/>
                    <a:pt x="780" y="1789"/>
                    <a:pt x="902" y="1789"/>
                  </a:cubicBezTo>
                  <a:cubicBezTo>
                    <a:pt x="1127" y="1789"/>
                    <a:pt x="1349" y="1705"/>
                    <a:pt x="1519" y="1544"/>
                  </a:cubicBezTo>
                  <a:cubicBezTo>
                    <a:pt x="1780" y="1296"/>
                    <a:pt x="1868" y="913"/>
                    <a:pt x="1739" y="577"/>
                  </a:cubicBezTo>
                  <a:cubicBezTo>
                    <a:pt x="1609" y="239"/>
                    <a:pt x="1290" y="12"/>
                    <a:pt x="930" y="1"/>
                  </a:cubicBezTo>
                  <a:cubicBezTo>
                    <a:pt x="922" y="1"/>
                    <a:pt x="914" y="1"/>
                    <a:pt x="9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2"/>
            <p:cNvSpPr/>
            <p:nvPr/>
          </p:nvSpPr>
          <p:spPr>
            <a:xfrm>
              <a:off x="3631750" y="3013950"/>
              <a:ext cx="115625" cy="91025"/>
            </a:xfrm>
            <a:custGeom>
              <a:avLst/>
              <a:gdLst/>
              <a:ahLst/>
              <a:cxnLst/>
              <a:rect l="l" t="t" r="r" b="b"/>
              <a:pathLst>
                <a:path w="4625" h="3641" extrusionOk="0">
                  <a:moveTo>
                    <a:pt x="1303" y="1"/>
                  </a:moveTo>
                  <a:cubicBezTo>
                    <a:pt x="1125" y="1"/>
                    <a:pt x="942" y="75"/>
                    <a:pt x="706" y="251"/>
                  </a:cubicBezTo>
                  <a:cubicBezTo>
                    <a:pt x="706" y="251"/>
                    <a:pt x="0" y="794"/>
                    <a:pt x="807" y="1708"/>
                  </a:cubicBezTo>
                  <a:cubicBezTo>
                    <a:pt x="1269" y="2231"/>
                    <a:pt x="2172" y="2924"/>
                    <a:pt x="2967" y="3322"/>
                  </a:cubicBezTo>
                  <a:cubicBezTo>
                    <a:pt x="3356" y="3516"/>
                    <a:pt x="3719" y="3640"/>
                    <a:pt x="3993" y="3640"/>
                  </a:cubicBezTo>
                  <a:cubicBezTo>
                    <a:pt x="4138" y="3640"/>
                    <a:pt x="4257" y="3606"/>
                    <a:pt x="4343" y="3528"/>
                  </a:cubicBezTo>
                  <a:cubicBezTo>
                    <a:pt x="4625" y="3278"/>
                    <a:pt x="4293" y="2640"/>
                    <a:pt x="3803" y="1999"/>
                  </a:cubicBezTo>
                  <a:cubicBezTo>
                    <a:pt x="3269" y="1300"/>
                    <a:pt x="2541" y="596"/>
                    <a:pt x="2203" y="394"/>
                  </a:cubicBezTo>
                  <a:cubicBezTo>
                    <a:pt x="1815" y="162"/>
                    <a:pt x="1565" y="1"/>
                    <a:pt x="1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2"/>
            <p:cNvSpPr/>
            <p:nvPr/>
          </p:nvSpPr>
          <p:spPr>
            <a:xfrm>
              <a:off x="3714050" y="2965925"/>
              <a:ext cx="34250" cy="29200"/>
            </a:xfrm>
            <a:custGeom>
              <a:avLst/>
              <a:gdLst/>
              <a:ahLst/>
              <a:cxnLst/>
              <a:rect l="l" t="t" r="r" b="b"/>
              <a:pathLst>
                <a:path w="1370" h="1168" extrusionOk="0">
                  <a:moveTo>
                    <a:pt x="593" y="1"/>
                  </a:moveTo>
                  <a:cubicBezTo>
                    <a:pt x="277" y="1"/>
                    <a:pt x="18" y="252"/>
                    <a:pt x="9" y="570"/>
                  </a:cubicBezTo>
                  <a:cubicBezTo>
                    <a:pt x="0" y="926"/>
                    <a:pt x="291" y="1168"/>
                    <a:pt x="596" y="1168"/>
                  </a:cubicBezTo>
                  <a:cubicBezTo>
                    <a:pt x="735" y="1168"/>
                    <a:pt x="876" y="1117"/>
                    <a:pt x="994" y="1005"/>
                  </a:cubicBezTo>
                  <a:cubicBezTo>
                    <a:pt x="1370" y="647"/>
                    <a:pt x="1128" y="14"/>
                    <a:pt x="609" y="1"/>
                  </a:cubicBezTo>
                  <a:cubicBezTo>
                    <a:pt x="604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2"/>
            <p:cNvSpPr/>
            <p:nvPr/>
          </p:nvSpPr>
          <p:spPr>
            <a:xfrm>
              <a:off x="3660600" y="2922475"/>
              <a:ext cx="46050" cy="43700"/>
            </a:xfrm>
            <a:custGeom>
              <a:avLst/>
              <a:gdLst/>
              <a:ahLst/>
              <a:cxnLst/>
              <a:rect l="l" t="t" r="r" b="b"/>
              <a:pathLst>
                <a:path w="1842" h="1748" extrusionOk="0">
                  <a:moveTo>
                    <a:pt x="876" y="216"/>
                  </a:moveTo>
                  <a:cubicBezTo>
                    <a:pt x="1222" y="216"/>
                    <a:pt x="1551" y="490"/>
                    <a:pt x="1541" y="895"/>
                  </a:cubicBezTo>
                  <a:cubicBezTo>
                    <a:pt x="1530" y="1251"/>
                    <a:pt x="1238" y="1535"/>
                    <a:pt x="884" y="1535"/>
                  </a:cubicBezTo>
                  <a:cubicBezTo>
                    <a:pt x="877" y="1535"/>
                    <a:pt x="871" y="1535"/>
                    <a:pt x="864" y="1535"/>
                  </a:cubicBezTo>
                  <a:cubicBezTo>
                    <a:pt x="277" y="1519"/>
                    <a:pt x="0" y="803"/>
                    <a:pt x="427" y="398"/>
                  </a:cubicBezTo>
                  <a:cubicBezTo>
                    <a:pt x="560" y="272"/>
                    <a:pt x="720" y="216"/>
                    <a:pt x="876" y="216"/>
                  </a:cubicBezTo>
                  <a:close/>
                  <a:moveTo>
                    <a:pt x="901" y="0"/>
                  </a:moveTo>
                  <a:cubicBezTo>
                    <a:pt x="429" y="0"/>
                    <a:pt x="40" y="378"/>
                    <a:pt x="27" y="853"/>
                  </a:cubicBezTo>
                  <a:cubicBezTo>
                    <a:pt x="18" y="1205"/>
                    <a:pt x="222" y="1528"/>
                    <a:pt x="545" y="1671"/>
                  </a:cubicBezTo>
                  <a:cubicBezTo>
                    <a:pt x="660" y="1722"/>
                    <a:pt x="781" y="1747"/>
                    <a:pt x="901" y="1747"/>
                  </a:cubicBezTo>
                  <a:cubicBezTo>
                    <a:pt x="1120" y="1747"/>
                    <a:pt x="1335" y="1664"/>
                    <a:pt x="1501" y="1508"/>
                  </a:cubicBezTo>
                  <a:cubicBezTo>
                    <a:pt x="1756" y="1264"/>
                    <a:pt x="1842" y="891"/>
                    <a:pt x="1717" y="561"/>
                  </a:cubicBezTo>
                  <a:cubicBezTo>
                    <a:pt x="1589" y="231"/>
                    <a:pt x="1277" y="11"/>
                    <a:pt x="926" y="0"/>
                  </a:cubicBezTo>
                  <a:cubicBezTo>
                    <a:pt x="917" y="0"/>
                    <a:pt x="909" y="0"/>
                    <a:pt x="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2"/>
            <p:cNvSpPr/>
            <p:nvPr/>
          </p:nvSpPr>
          <p:spPr>
            <a:xfrm>
              <a:off x="3665875" y="2928300"/>
              <a:ext cx="33050" cy="32875"/>
            </a:xfrm>
            <a:custGeom>
              <a:avLst/>
              <a:gdLst/>
              <a:ahLst/>
              <a:cxnLst/>
              <a:rect l="l" t="t" r="r" b="b"/>
              <a:pathLst>
                <a:path w="1322" h="1315" extrusionOk="0">
                  <a:moveTo>
                    <a:pt x="664" y="0"/>
                  </a:moveTo>
                  <a:cubicBezTo>
                    <a:pt x="662" y="0"/>
                    <a:pt x="661" y="0"/>
                    <a:pt x="660" y="0"/>
                  </a:cubicBezTo>
                  <a:cubicBezTo>
                    <a:pt x="295" y="0"/>
                    <a:pt x="0" y="295"/>
                    <a:pt x="0" y="658"/>
                  </a:cubicBezTo>
                  <a:cubicBezTo>
                    <a:pt x="0" y="1020"/>
                    <a:pt x="297" y="1315"/>
                    <a:pt x="662" y="1315"/>
                  </a:cubicBezTo>
                  <a:cubicBezTo>
                    <a:pt x="1027" y="1315"/>
                    <a:pt x="1321" y="1020"/>
                    <a:pt x="1321" y="655"/>
                  </a:cubicBezTo>
                  <a:cubicBezTo>
                    <a:pt x="1321" y="294"/>
                    <a:pt x="1027" y="0"/>
                    <a:pt x="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2"/>
            <p:cNvSpPr/>
            <p:nvPr/>
          </p:nvSpPr>
          <p:spPr>
            <a:xfrm>
              <a:off x="3623500" y="2730250"/>
              <a:ext cx="53275" cy="124375"/>
            </a:xfrm>
            <a:custGeom>
              <a:avLst/>
              <a:gdLst/>
              <a:ahLst/>
              <a:cxnLst/>
              <a:rect l="l" t="t" r="r" b="b"/>
              <a:pathLst>
                <a:path w="2131" h="4975" extrusionOk="0">
                  <a:moveTo>
                    <a:pt x="1476" y="0"/>
                  </a:moveTo>
                  <a:cubicBezTo>
                    <a:pt x="1350" y="0"/>
                    <a:pt x="1221" y="34"/>
                    <a:pt x="1108" y="94"/>
                  </a:cubicBezTo>
                  <a:cubicBezTo>
                    <a:pt x="908" y="197"/>
                    <a:pt x="752" y="369"/>
                    <a:pt x="623" y="551"/>
                  </a:cubicBezTo>
                  <a:cubicBezTo>
                    <a:pt x="326" y="971"/>
                    <a:pt x="146" y="1459"/>
                    <a:pt x="93" y="1971"/>
                  </a:cubicBezTo>
                  <a:lnTo>
                    <a:pt x="86" y="1969"/>
                  </a:lnTo>
                  <a:lnTo>
                    <a:pt x="86" y="1969"/>
                  </a:lnTo>
                  <a:cubicBezTo>
                    <a:pt x="1" y="2918"/>
                    <a:pt x="271" y="3898"/>
                    <a:pt x="851" y="4654"/>
                  </a:cubicBezTo>
                  <a:cubicBezTo>
                    <a:pt x="974" y="4814"/>
                    <a:pt x="1160" y="4974"/>
                    <a:pt x="1345" y="4974"/>
                  </a:cubicBezTo>
                  <a:cubicBezTo>
                    <a:pt x="1392" y="4974"/>
                    <a:pt x="1439" y="4964"/>
                    <a:pt x="1484" y="4940"/>
                  </a:cubicBezTo>
                  <a:cubicBezTo>
                    <a:pt x="1568" y="4896"/>
                    <a:pt x="1625" y="4817"/>
                    <a:pt x="1667" y="4731"/>
                  </a:cubicBezTo>
                  <a:cubicBezTo>
                    <a:pt x="1810" y="4435"/>
                    <a:pt x="1777" y="4087"/>
                    <a:pt x="1761" y="3758"/>
                  </a:cubicBezTo>
                  <a:cubicBezTo>
                    <a:pt x="1726" y="3004"/>
                    <a:pt x="1801" y="2250"/>
                    <a:pt x="1985" y="1518"/>
                  </a:cubicBezTo>
                  <a:cubicBezTo>
                    <a:pt x="2051" y="1261"/>
                    <a:pt x="2130" y="1002"/>
                    <a:pt x="2119" y="736"/>
                  </a:cubicBezTo>
                  <a:cubicBezTo>
                    <a:pt x="2111" y="470"/>
                    <a:pt x="1992" y="191"/>
                    <a:pt x="1757" y="65"/>
                  </a:cubicBezTo>
                  <a:cubicBezTo>
                    <a:pt x="1670" y="20"/>
                    <a:pt x="1574" y="0"/>
                    <a:pt x="1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2"/>
            <p:cNvSpPr/>
            <p:nvPr/>
          </p:nvSpPr>
          <p:spPr>
            <a:xfrm>
              <a:off x="3611300" y="2893675"/>
              <a:ext cx="45425" cy="43500"/>
            </a:xfrm>
            <a:custGeom>
              <a:avLst/>
              <a:gdLst/>
              <a:ahLst/>
              <a:cxnLst/>
              <a:rect l="l" t="t" r="r" b="b"/>
              <a:pathLst>
                <a:path w="1817" h="1740" extrusionOk="0">
                  <a:moveTo>
                    <a:pt x="887" y="290"/>
                  </a:moveTo>
                  <a:cubicBezTo>
                    <a:pt x="1183" y="290"/>
                    <a:pt x="1465" y="525"/>
                    <a:pt x="1456" y="871"/>
                  </a:cubicBezTo>
                  <a:cubicBezTo>
                    <a:pt x="1447" y="1177"/>
                    <a:pt x="1197" y="1421"/>
                    <a:pt x="892" y="1421"/>
                  </a:cubicBezTo>
                  <a:cubicBezTo>
                    <a:pt x="888" y="1421"/>
                    <a:pt x="884" y="1421"/>
                    <a:pt x="880" y="1421"/>
                  </a:cubicBezTo>
                  <a:cubicBezTo>
                    <a:pt x="374" y="1410"/>
                    <a:pt x="137" y="794"/>
                    <a:pt x="502" y="447"/>
                  </a:cubicBezTo>
                  <a:cubicBezTo>
                    <a:pt x="616" y="339"/>
                    <a:pt x="753" y="290"/>
                    <a:pt x="887" y="290"/>
                  </a:cubicBezTo>
                  <a:close/>
                  <a:moveTo>
                    <a:pt x="880" y="1"/>
                  </a:moveTo>
                  <a:cubicBezTo>
                    <a:pt x="409" y="1"/>
                    <a:pt x="23" y="376"/>
                    <a:pt x="10" y="849"/>
                  </a:cubicBezTo>
                  <a:cubicBezTo>
                    <a:pt x="1" y="1199"/>
                    <a:pt x="205" y="1522"/>
                    <a:pt x="526" y="1665"/>
                  </a:cubicBezTo>
                  <a:cubicBezTo>
                    <a:pt x="640" y="1715"/>
                    <a:pt x="760" y="1740"/>
                    <a:pt x="880" y="1740"/>
                  </a:cubicBezTo>
                  <a:cubicBezTo>
                    <a:pt x="1098" y="1740"/>
                    <a:pt x="1313" y="1658"/>
                    <a:pt x="1478" y="1502"/>
                  </a:cubicBezTo>
                  <a:cubicBezTo>
                    <a:pt x="1733" y="1260"/>
                    <a:pt x="1816" y="889"/>
                    <a:pt x="1691" y="559"/>
                  </a:cubicBezTo>
                  <a:cubicBezTo>
                    <a:pt x="1566" y="232"/>
                    <a:pt x="1256" y="12"/>
                    <a:pt x="904" y="1"/>
                  </a:cubicBezTo>
                  <a:cubicBezTo>
                    <a:pt x="896" y="1"/>
                    <a:pt x="888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2"/>
            <p:cNvSpPr/>
            <p:nvPr/>
          </p:nvSpPr>
          <p:spPr>
            <a:xfrm>
              <a:off x="3619250" y="2901050"/>
              <a:ext cx="33075" cy="28150"/>
            </a:xfrm>
            <a:custGeom>
              <a:avLst/>
              <a:gdLst/>
              <a:ahLst/>
              <a:cxnLst/>
              <a:rect l="l" t="t" r="r" b="b"/>
              <a:pathLst>
                <a:path w="1323" h="1126" extrusionOk="0">
                  <a:moveTo>
                    <a:pt x="572" y="0"/>
                  </a:moveTo>
                  <a:cubicBezTo>
                    <a:pt x="267" y="0"/>
                    <a:pt x="17" y="243"/>
                    <a:pt x="8" y="550"/>
                  </a:cubicBezTo>
                  <a:cubicBezTo>
                    <a:pt x="1" y="893"/>
                    <a:pt x="281" y="1126"/>
                    <a:pt x="575" y="1126"/>
                  </a:cubicBezTo>
                  <a:cubicBezTo>
                    <a:pt x="709" y="1126"/>
                    <a:pt x="846" y="1077"/>
                    <a:pt x="960" y="970"/>
                  </a:cubicBezTo>
                  <a:cubicBezTo>
                    <a:pt x="1322" y="625"/>
                    <a:pt x="1089" y="14"/>
                    <a:pt x="588" y="0"/>
                  </a:cubicBezTo>
                  <a:cubicBezTo>
                    <a:pt x="583" y="0"/>
                    <a:pt x="578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32"/>
            <p:cNvSpPr/>
            <p:nvPr/>
          </p:nvSpPr>
          <p:spPr>
            <a:xfrm>
              <a:off x="3478850" y="2947350"/>
              <a:ext cx="117700" cy="68725"/>
            </a:xfrm>
            <a:custGeom>
              <a:avLst/>
              <a:gdLst/>
              <a:ahLst/>
              <a:cxnLst/>
              <a:rect l="l" t="t" r="r" b="b"/>
              <a:pathLst>
                <a:path w="4708" h="2749" extrusionOk="0">
                  <a:moveTo>
                    <a:pt x="624" y="856"/>
                  </a:moveTo>
                  <a:lnTo>
                    <a:pt x="4042" y="940"/>
                  </a:lnTo>
                  <a:cubicBezTo>
                    <a:pt x="4174" y="942"/>
                    <a:pt x="4277" y="1052"/>
                    <a:pt x="4275" y="1183"/>
                  </a:cubicBezTo>
                  <a:cubicBezTo>
                    <a:pt x="4273" y="1245"/>
                    <a:pt x="4246" y="1304"/>
                    <a:pt x="4200" y="1348"/>
                  </a:cubicBezTo>
                  <a:cubicBezTo>
                    <a:pt x="4156" y="1390"/>
                    <a:pt x="4097" y="1414"/>
                    <a:pt x="4038" y="1414"/>
                  </a:cubicBezTo>
                  <a:cubicBezTo>
                    <a:pt x="4036" y="1414"/>
                    <a:pt x="4033" y="1414"/>
                    <a:pt x="4031" y="1414"/>
                  </a:cubicBezTo>
                  <a:lnTo>
                    <a:pt x="613" y="1333"/>
                  </a:lnTo>
                  <a:cubicBezTo>
                    <a:pt x="481" y="1329"/>
                    <a:pt x="376" y="1221"/>
                    <a:pt x="378" y="1089"/>
                  </a:cubicBezTo>
                  <a:cubicBezTo>
                    <a:pt x="380" y="1025"/>
                    <a:pt x="407" y="966"/>
                    <a:pt x="453" y="924"/>
                  </a:cubicBezTo>
                  <a:cubicBezTo>
                    <a:pt x="499" y="880"/>
                    <a:pt x="560" y="856"/>
                    <a:pt x="624" y="856"/>
                  </a:cubicBezTo>
                  <a:close/>
                  <a:moveTo>
                    <a:pt x="476" y="1"/>
                  </a:moveTo>
                  <a:cubicBezTo>
                    <a:pt x="244" y="1"/>
                    <a:pt x="55" y="187"/>
                    <a:pt x="46" y="421"/>
                  </a:cubicBezTo>
                  <a:lnTo>
                    <a:pt x="35" y="876"/>
                  </a:lnTo>
                  <a:lnTo>
                    <a:pt x="4" y="2219"/>
                  </a:lnTo>
                  <a:cubicBezTo>
                    <a:pt x="0" y="2456"/>
                    <a:pt x="187" y="2652"/>
                    <a:pt x="424" y="2658"/>
                  </a:cubicBezTo>
                  <a:lnTo>
                    <a:pt x="4218" y="2748"/>
                  </a:lnTo>
                  <a:cubicBezTo>
                    <a:pt x="4222" y="2748"/>
                    <a:pt x="4226" y="2748"/>
                    <a:pt x="4230" y="2748"/>
                  </a:cubicBezTo>
                  <a:cubicBezTo>
                    <a:pt x="4462" y="2748"/>
                    <a:pt x="4653" y="2564"/>
                    <a:pt x="4659" y="2331"/>
                  </a:cubicBezTo>
                  <a:lnTo>
                    <a:pt x="4697" y="790"/>
                  </a:lnTo>
                  <a:lnTo>
                    <a:pt x="4703" y="533"/>
                  </a:lnTo>
                  <a:cubicBezTo>
                    <a:pt x="4708" y="296"/>
                    <a:pt x="4519" y="98"/>
                    <a:pt x="4281" y="91"/>
                  </a:cubicBezTo>
                  <a:lnTo>
                    <a:pt x="488" y="1"/>
                  </a:lnTo>
                  <a:cubicBezTo>
                    <a:pt x="484" y="1"/>
                    <a:pt x="480" y="1"/>
                    <a:pt x="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32"/>
            <p:cNvSpPr/>
            <p:nvPr/>
          </p:nvSpPr>
          <p:spPr>
            <a:xfrm>
              <a:off x="3481800" y="2889175"/>
              <a:ext cx="112600" cy="36125"/>
            </a:xfrm>
            <a:custGeom>
              <a:avLst/>
              <a:gdLst/>
              <a:ahLst/>
              <a:cxnLst/>
              <a:rect l="l" t="t" r="r" b="b"/>
              <a:pathLst>
                <a:path w="4504" h="1445" extrusionOk="0">
                  <a:moveTo>
                    <a:pt x="524" y="0"/>
                  </a:moveTo>
                  <a:cubicBezTo>
                    <a:pt x="260" y="0"/>
                    <a:pt x="40" y="205"/>
                    <a:pt x="20" y="467"/>
                  </a:cubicBezTo>
                  <a:cubicBezTo>
                    <a:pt x="1" y="735"/>
                    <a:pt x="194" y="972"/>
                    <a:pt x="460" y="1005"/>
                  </a:cubicBezTo>
                  <a:lnTo>
                    <a:pt x="3919" y="1442"/>
                  </a:lnTo>
                  <a:cubicBezTo>
                    <a:pt x="3937" y="1442"/>
                    <a:pt x="3952" y="1445"/>
                    <a:pt x="3970" y="1445"/>
                  </a:cubicBezTo>
                  <a:cubicBezTo>
                    <a:pt x="3974" y="1445"/>
                    <a:pt x="3978" y="1445"/>
                    <a:pt x="3982" y="1445"/>
                  </a:cubicBezTo>
                  <a:cubicBezTo>
                    <a:pt x="4245" y="1445"/>
                    <a:pt x="4465" y="1243"/>
                    <a:pt x="4484" y="979"/>
                  </a:cubicBezTo>
                  <a:cubicBezTo>
                    <a:pt x="4504" y="710"/>
                    <a:pt x="4313" y="473"/>
                    <a:pt x="4045" y="440"/>
                  </a:cubicBezTo>
                  <a:lnTo>
                    <a:pt x="588" y="5"/>
                  </a:lnTo>
                  <a:cubicBezTo>
                    <a:pt x="570" y="3"/>
                    <a:pt x="555" y="1"/>
                    <a:pt x="537" y="1"/>
                  </a:cubicBezTo>
                  <a:cubicBezTo>
                    <a:pt x="533" y="1"/>
                    <a:pt x="529" y="0"/>
                    <a:pt x="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32"/>
            <p:cNvSpPr/>
            <p:nvPr/>
          </p:nvSpPr>
          <p:spPr>
            <a:xfrm>
              <a:off x="3478950" y="2800825"/>
              <a:ext cx="112175" cy="27325"/>
            </a:xfrm>
            <a:custGeom>
              <a:avLst/>
              <a:gdLst/>
              <a:ahLst/>
              <a:cxnLst/>
              <a:rect l="l" t="t" r="r" b="b"/>
              <a:pathLst>
                <a:path w="4487" h="1093" extrusionOk="0">
                  <a:moveTo>
                    <a:pt x="508" y="1"/>
                  </a:moveTo>
                  <a:cubicBezTo>
                    <a:pt x="236" y="1"/>
                    <a:pt x="14" y="220"/>
                    <a:pt x="7" y="493"/>
                  </a:cubicBezTo>
                  <a:cubicBezTo>
                    <a:pt x="0" y="765"/>
                    <a:pt x="214" y="996"/>
                    <a:pt x="488" y="1009"/>
                  </a:cubicBezTo>
                  <a:lnTo>
                    <a:pt x="3974" y="1093"/>
                  </a:lnTo>
                  <a:cubicBezTo>
                    <a:pt x="4249" y="1093"/>
                    <a:pt x="4473" y="875"/>
                    <a:pt x="4479" y="601"/>
                  </a:cubicBezTo>
                  <a:cubicBezTo>
                    <a:pt x="4486" y="326"/>
                    <a:pt x="4271" y="97"/>
                    <a:pt x="3998" y="84"/>
                  </a:cubicBezTo>
                  <a:lnTo>
                    <a:pt x="513" y="1"/>
                  </a:lnTo>
                  <a:cubicBezTo>
                    <a:pt x="511" y="1"/>
                    <a:pt x="510" y="1"/>
                    <a:pt x="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32"/>
            <p:cNvSpPr/>
            <p:nvPr/>
          </p:nvSpPr>
          <p:spPr>
            <a:xfrm>
              <a:off x="3480750" y="2714625"/>
              <a:ext cx="112725" cy="27875"/>
            </a:xfrm>
            <a:custGeom>
              <a:avLst/>
              <a:gdLst/>
              <a:ahLst/>
              <a:cxnLst/>
              <a:rect l="l" t="t" r="r" b="b"/>
              <a:pathLst>
                <a:path w="4509" h="1115" extrusionOk="0">
                  <a:moveTo>
                    <a:pt x="523" y="0"/>
                  </a:moveTo>
                  <a:cubicBezTo>
                    <a:pt x="245" y="0"/>
                    <a:pt x="14" y="224"/>
                    <a:pt x="8" y="504"/>
                  </a:cubicBezTo>
                  <a:cubicBezTo>
                    <a:pt x="1" y="789"/>
                    <a:pt x="225" y="1024"/>
                    <a:pt x="511" y="1031"/>
                  </a:cubicBezTo>
                  <a:lnTo>
                    <a:pt x="3975" y="1115"/>
                  </a:lnTo>
                  <a:cubicBezTo>
                    <a:pt x="3977" y="1115"/>
                    <a:pt x="3980" y="1115"/>
                    <a:pt x="3983" y="1115"/>
                  </a:cubicBezTo>
                  <a:cubicBezTo>
                    <a:pt x="4116" y="1115"/>
                    <a:pt x="4247" y="1064"/>
                    <a:pt x="4344" y="972"/>
                  </a:cubicBezTo>
                  <a:cubicBezTo>
                    <a:pt x="4443" y="877"/>
                    <a:pt x="4500" y="748"/>
                    <a:pt x="4504" y="611"/>
                  </a:cubicBezTo>
                  <a:cubicBezTo>
                    <a:pt x="4509" y="328"/>
                    <a:pt x="4284" y="90"/>
                    <a:pt x="3999" y="84"/>
                  </a:cubicBezTo>
                  <a:lnTo>
                    <a:pt x="535" y="0"/>
                  </a:lnTo>
                  <a:cubicBezTo>
                    <a:pt x="531" y="0"/>
                    <a:pt x="527" y="0"/>
                    <a:pt x="5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32"/>
            <p:cNvSpPr/>
            <p:nvPr/>
          </p:nvSpPr>
          <p:spPr>
            <a:xfrm>
              <a:off x="3488225" y="2968800"/>
              <a:ext cx="97550" cy="13925"/>
            </a:xfrm>
            <a:custGeom>
              <a:avLst/>
              <a:gdLst/>
              <a:ahLst/>
              <a:cxnLst/>
              <a:rect l="l" t="t" r="r" b="b"/>
              <a:pathLst>
                <a:path w="3902" h="557" extrusionOk="0">
                  <a:moveTo>
                    <a:pt x="241" y="0"/>
                  </a:moveTo>
                  <a:cubicBezTo>
                    <a:pt x="180" y="0"/>
                    <a:pt x="122" y="24"/>
                    <a:pt x="78" y="66"/>
                  </a:cubicBezTo>
                  <a:cubicBezTo>
                    <a:pt x="32" y="108"/>
                    <a:pt x="5" y="167"/>
                    <a:pt x="3" y="231"/>
                  </a:cubicBezTo>
                  <a:cubicBezTo>
                    <a:pt x="1" y="363"/>
                    <a:pt x="106" y="471"/>
                    <a:pt x="238" y="475"/>
                  </a:cubicBezTo>
                  <a:lnTo>
                    <a:pt x="3656" y="556"/>
                  </a:lnTo>
                  <a:cubicBezTo>
                    <a:pt x="3658" y="556"/>
                    <a:pt x="3661" y="556"/>
                    <a:pt x="3663" y="556"/>
                  </a:cubicBezTo>
                  <a:cubicBezTo>
                    <a:pt x="3722" y="556"/>
                    <a:pt x="3781" y="532"/>
                    <a:pt x="3825" y="490"/>
                  </a:cubicBezTo>
                  <a:cubicBezTo>
                    <a:pt x="3871" y="449"/>
                    <a:pt x="3900" y="387"/>
                    <a:pt x="3900" y="323"/>
                  </a:cubicBezTo>
                  <a:cubicBezTo>
                    <a:pt x="3902" y="191"/>
                    <a:pt x="3799" y="84"/>
                    <a:pt x="3667" y="82"/>
                  </a:cubicBezTo>
                  <a:lnTo>
                    <a:pt x="249" y="0"/>
                  </a:lnTo>
                  <a:cubicBezTo>
                    <a:pt x="247" y="0"/>
                    <a:pt x="244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32"/>
            <p:cNvSpPr/>
            <p:nvPr/>
          </p:nvSpPr>
          <p:spPr>
            <a:xfrm>
              <a:off x="3540700" y="1706175"/>
              <a:ext cx="70475" cy="250675"/>
            </a:xfrm>
            <a:custGeom>
              <a:avLst/>
              <a:gdLst/>
              <a:ahLst/>
              <a:cxnLst/>
              <a:rect l="l" t="t" r="r" b="b"/>
              <a:pathLst>
                <a:path w="2819" h="10027" extrusionOk="0">
                  <a:moveTo>
                    <a:pt x="2777" y="0"/>
                  </a:moveTo>
                  <a:cubicBezTo>
                    <a:pt x="2394" y="0"/>
                    <a:pt x="2020" y="159"/>
                    <a:pt x="1693" y="365"/>
                  </a:cubicBezTo>
                  <a:cubicBezTo>
                    <a:pt x="1401" y="550"/>
                    <a:pt x="1130" y="781"/>
                    <a:pt x="955" y="1077"/>
                  </a:cubicBezTo>
                  <a:cubicBezTo>
                    <a:pt x="673" y="1548"/>
                    <a:pt x="660" y="2130"/>
                    <a:pt x="737" y="2673"/>
                  </a:cubicBezTo>
                  <a:cubicBezTo>
                    <a:pt x="851" y="3475"/>
                    <a:pt x="1137" y="4242"/>
                    <a:pt x="1291" y="5038"/>
                  </a:cubicBezTo>
                  <a:cubicBezTo>
                    <a:pt x="1357" y="5381"/>
                    <a:pt x="1399" y="5737"/>
                    <a:pt x="1315" y="6077"/>
                  </a:cubicBezTo>
                  <a:cubicBezTo>
                    <a:pt x="1159" y="6717"/>
                    <a:pt x="590" y="7178"/>
                    <a:pt x="315" y="7781"/>
                  </a:cubicBezTo>
                  <a:cubicBezTo>
                    <a:pt x="1" y="8466"/>
                    <a:pt x="95" y="9264"/>
                    <a:pt x="221" y="10009"/>
                  </a:cubicBezTo>
                  <a:lnTo>
                    <a:pt x="944" y="10027"/>
                  </a:lnTo>
                  <a:lnTo>
                    <a:pt x="946" y="10027"/>
                  </a:lnTo>
                  <a:lnTo>
                    <a:pt x="946" y="9963"/>
                  </a:lnTo>
                  <a:cubicBezTo>
                    <a:pt x="946" y="9963"/>
                    <a:pt x="878" y="8734"/>
                    <a:pt x="2390" y="7475"/>
                  </a:cubicBezTo>
                  <a:cubicBezTo>
                    <a:pt x="2486" y="7394"/>
                    <a:pt x="2533" y="7268"/>
                    <a:pt x="2511" y="7143"/>
                  </a:cubicBezTo>
                  <a:lnTo>
                    <a:pt x="1715" y="2407"/>
                  </a:lnTo>
                  <a:cubicBezTo>
                    <a:pt x="1715" y="2407"/>
                    <a:pt x="1381" y="1009"/>
                    <a:pt x="2546" y="706"/>
                  </a:cubicBezTo>
                  <a:cubicBezTo>
                    <a:pt x="2693" y="669"/>
                    <a:pt x="2798" y="539"/>
                    <a:pt x="2809" y="387"/>
                  </a:cubicBezTo>
                  <a:cubicBezTo>
                    <a:pt x="2818" y="258"/>
                    <a:pt x="2816" y="128"/>
                    <a:pt x="2801" y="0"/>
                  </a:cubicBezTo>
                  <a:cubicBezTo>
                    <a:pt x="2793" y="0"/>
                    <a:pt x="2785" y="0"/>
                    <a:pt x="27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32"/>
            <p:cNvSpPr/>
            <p:nvPr/>
          </p:nvSpPr>
          <p:spPr>
            <a:xfrm>
              <a:off x="3492575" y="1955225"/>
              <a:ext cx="88700" cy="749975"/>
            </a:xfrm>
            <a:custGeom>
              <a:avLst/>
              <a:gdLst/>
              <a:ahLst/>
              <a:cxnLst/>
              <a:rect l="l" t="t" r="r" b="b"/>
              <a:pathLst>
                <a:path w="3548" h="29999" extrusionOk="0">
                  <a:moveTo>
                    <a:pt x="302" y="1"/>
                  </a:moveTo>
                  <a:lnTo>
                    <a:pt x="53" y="24502"/>
                  </a:lnTo>
                  <a:lnTo>
                    <a:pt x="22" y="27623"/>
                  </a:lnTo>
                  <a:lnTo>
                    <a:pt x="0" y="29913"/>
                  </a:lnTo>
                  <a:lnTo>
                    <a:pt x="3548" y="29998"/>
                  </a:lnTo>
                  <a:lnTo>
                    <a:pt x="3548" y="29998"/>
                  </a:lnTo>
                  <a:lnTo>
                    <a:pt x="3528" y="29080"/>
                  </a:lnTo>
                  <a:lnTo>
                    <a:pt x="3502" y="27917"/>
                  </a:lnTo>
                  <a:lnTo>
                    <a:pt x="2871" y="65"/>
                  </a:lnTo>
                  <a:lnTo>
                    <a:pt x="2869" y="65"/>
                  </a:lnTo>
                  <a:lnTo>
                    <a:pt x="2146" y="4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32"/>
            <p:cNvSpPr/>
            <p:nvPr/>
          </p:nvSpPr>
          <p:spPr>
            <a:xfrm>
              <a:off x="3478575" y="1672475"/>
              <a:ext cx="132150" cy="283875"/>
            </a:xfrm>
            <a:custGeom>
              <a:avLst/>
              <a:gdLst/>
              <a:ahLst/>
              <a:cxnLst/>
              <a:rect l="l" t="t" r="r" b="b"/>
              <a:pathLst>
                <a:path w="5286" h="11355" extrusionOk="0">
                  <a:moveTo>
                    <a:pt x="3030" y="1592"/>
                  </a:moveTo>
                  <a:cubicBezTo>
                    <a:pt x="3257" y="1592"/>
                    <a:pt x="3465" y="1792"/>
                    <a:pt x="3424" y="2052"/>
                  </a:cubicBezTo>
                  <a:cubicBezTo>
                    <a:pt x="3394" y="2247"/>
                    <a:pt x="3226" y="2386"/>
                    <a:pt x="3032" y="2386"/>
                  </a:cubicBezTo>
                  <a:cubicBezTo>
                    <a:pt x="3012" y="2386"/>
                    <a:pt x="2992" y="2385"/>
                    <a:pt x="2971" y="2381"/>
                  </a:cubicBezTo>
                  <a:cubicBezTo>
                    <a:pt x="2624" y="2326"/>
                    <a:pt x="2514" y="1878"/>
                    <a:pt x="2798" y="1669"/>
                  </a:cubicBezTo>
                  <a:cubicBezTo>
                    <a:pt x="2871" y="1616"/>
                    <a:pt x="2952" y="1592"/>
                    <a:pt x="3030" y="1592"/>
                  </a:cubicBezTo>
                  <a:close/>
                  <a:moveTo>
                    <a:pt x="2596" y="3124"/>
                  </a:moveTo>
                  <a:cubicBezTo>
                    <a:pt x="2805" y="3124"/>
                    <a:pt x="3003" y="3290"/>
                    <a:pt x="2996" y="3533"/>
                  </a:cubicBezTo>
                  <a:cubicBezTo>
                    <a:pt x="2989" y="3748"/>
                    <a:pt x="2813" y="3918"/>
                    <a:pt x="2597" y="3918"/>
                  </a:cubicBezTo>
                  <a:cubicBezTo>
                    <a:pt x="2595" y="3918"/>
                    <a:pt x="2592" y="3918"/>
                    <a:pt x="2589" y="3918"/>
                  </a:cubicBezTo>
                  <a:cubicBezTo>
                    <a:pt x="2235" y="3909"/>
                    <a:pt x="2070" y="3476"/>
                    <a:pt x="2325" y="3234"/>
                  </a:cubicBezTo>
                  <a:cubicBezTo>
                    <a:pt x="2405" y="3158"/>
                    <a:pt x="2502" y="3124"/>
                    <a:pt x="2596" y="3124"/>
                  </a:cubicBezTo>
                  <a:close/>
                  <a:moveTo>
                    <a:pt x="2232" y="4657"/>
                  </a:moveTo>
                  <a:cubicBezTo>
                    <a:pt x="2458" y="4657"/>
                    <a:pt x="2666" y="4856"/>
                    <a:pt x="2626" y="5115"/>
                  </a:cubicBezTo>
                  <a:cubicBezTo>
                    <a:pt x="2597" y="5310"/>
                    <a:pt x="2429" y="5450"/>
                    <a:pt x="2239" y="5450"/>
                  </a:cubicBezTo>
                  <a:cubicBezTo>
                    <a:pt x="2218" y="5450"/>
                    <a:pt x="2197" y="5449"/>
                    <a:pt x="2176" y="5445"/>
                  </a:cubicBezTo>
                  <a:cubicBezTo>
                    <a:pt x="1826" y="5392"/>
                    <a:pt x="1717" y="4944"/>
                    <a:pt x="2000" y="4735"/>
                  </a:cubicBezTo>
                  <a:cubicBezTo>
                    <a:pt x="2073" y="4681"/>
                    <a:pt x="2154" y="4657"/>
                    <a:pt x="2232" y="4657"/>
                  </a:cubicBezTo>
                  <a:close/>
                  <a:moveTo>
                    <a:pt x="1798" y="6190"/>
                  </a:moveTo>
                  <a:cubicBezTo>
                    <a:pt x="2006" y="6190"/>
                    <a:pt x="2203" y="6355"/>
                    <a:pt x="2196" y="6599"/>
                  </a:cubicBezTo>
                  <a:lnTo>
                    <a:pt x="2196" y="6597"/>
                  </a:lnTo>
                  <a:cubicBezTo>
                    <a:pt x="2191" y="6814"/>
                    <a:pt x="2013" y="6984"/>
                    <a:pt x="1799" y="6984"/>
                  </a:cubicBezTo>
                  <a:cubicBezTo>
                    <a:pt x="1797" y="6984"/>
                    <a:pt x="1794" y="6984"/>
                    <a:pt x="1791" y="6984"/>
                  </a:cubicBezTo>
                  <a:cubicBezTo>
                    <a:pt x="1437" y="6975"/>
                    <a:pt x="1273" y="6542"/>
                    <a:pt x="1527" y="6300"/>
                  </a:cubicBezTo>
                  <a:cubicBezTo>
                    <a:pt x="1608" y="6224"/>
                    <a:pt x="1704" y="6190"/>
                    <a:pt x="1798" y="6190"/>
                  </a:cubicBezTo>
                  <a:close/>
                  <a:moveTo>
                    <a:pt x="1368" y="7695"/>
                  </a:moveTo>
                  <a:cubicBezTo>
                    <a:pt x="1594" y="7695"/>
                    <a:pt x="1801" y="7893"/>
                    <a:pt x="1760" y="8153"/>
                  </a:cubicBezTo>
                  <a:cubicBezTo>
                    <a:pt x="1731" y="8347"/>
                    <a:pt x="1563" y="8488"/>
                    <a:pt x="1371" y="8488"/>
                  </a:cubicBezTo>
                  <a:cubicBezTo>
                    <a:pt x="1350" y="8488"/>
                    <a:pt x="1329" y="8486"/>
                    <a:pt x="1308" y="8482"/>
                  </a:cubicBezTo>
                  <a:cubicBezTo>
                    <a:pt x="960" y="8430"/>
                    <a:pt x="851" y="7979"/>
                    <a:pt x="1134" y="7773"/>
                  </a:cubicBezTo>
                  <a:cubicBezTo>
                    <a:pt x="1208" y="7719"/>
                    <a:pt x="1289" y="7695"/>
                    <a:pt x="1368" y="7695"/>
                  </a:cubicBezTo>
                  <a:close/>
                  <a:moveTo>
                    <a:pt x="932" y="9227"/>
                  </a:moveTo>
                  <a:cubicBezTo>
                    <a:pt x="1140" y="9227"/>
                    <a:pt x="1337" y="9392"/>
                    <a:pt x="1330" y="9634"/>
                  </a:cubicBezTo>
                  <a:cubicBezTo>
                    <a:pt x="1325" y="9850"/>
                    <a:pt x="1150" y="10019"/>
                    <a:pt x="937" y="10019"/>
                  </a:cubicBezTo>
                  <a:cubicBezTo>
                    <a:pt x="933" y="10019"/>
                    <a:pt x="929" y="10019"/>
                    <a:pt x="925" y="10019"/>
                  </a:cubicBezTo>
                  <a:cubicBezTo>
                    <a:pt x="571" y="10012"/>
                    <a:pt x="407" y="9579"/>
                    <a:pt x="662" y="9337"/>
                  </a:cubicBezTo>
                  <a:cubicBezTo>
                    <a:pt x="742" y="9261"/>
                    <a:pt x="838" y="9227"/>
                    <a:pt x="932" y="9227"/>
                  </a:cubicBezTo>
                  <a:close/>
                  <a:moveTo>
                    <a:pt x="3713" y="1"/>
                  </a:moveTo>
                  <a:cubicBezTo>
                    <a:pt x="2826" y="1"/>
                    <a:pt x="2425" y="854"/>
                    <a:pt x="2288" y="1285"/>
                  </a:cubicBezTo>
                  <a:cubicBezTo>
                    <a:pt x="2277" y="1320"/>
                    <a:pt x="2268" y="1351"/>
                    <a:pt x="2262" y="1379"/>
                  </a:cubicBezTo>
                  <a:lnTo>
                    <a:pt x="2176" y="1700"/>
                  </a:lnTo>
                  <a:lnTo>
                    <a:pt x="1879" y="2819"/>
                  </a:lnTo>
                  <a:lnTo>
                    <a:pt x="1767" y="3228"/>
                  </a:lnTo>
                  <a:lnTo>
                    <a:pt x="1468" y="4353"/>
                  </a:lnTo>
                  <a:lnTo>
                    <a:pt x="1358" y="4770"/>
                  </a:lnTo>
                  <a:lnTo>
                    <a:pt x="1062" y="5885"/>
                  </a:lnTo>
                  <a:lnTo>
                    <a:pt x="952" y="6304"/>
                  </a:lnTo>
                  <a:lnTo>
                    <a:pt x="659" y="7399"/>
                  </a:lnTo>
                  <a:lnTo>
                    <a:pt x="547" y="7816"/>
                  </a:lnTo>
                  <a:lnTo>
                    <a:pt x="253" y="8929"/>
                  </a:lnTo>
                  <a:lnTo>
                    <a:pt x="143" y="9348"/>
                  </a:lnTo>
                  <a:lnTo>
                    <a:pt x="35" y="9744"/>
                  </a:lnTo>
                  <a:cubicBezTo>
                    <a:pt x="0" y="9882"/>
                    <a:pt x="48" y="10027"/>
                    <a:pt x="160" y="10115"/>
                  </a:cubicBezTo>
                  <a:cubicBezTo>
                    <a:pt x="424" y="10331"/>
                    <a:pt x="875" y="10775"/>
                    <a:pt x="862" y="11311"/>
                  </a:cubicBezTo>
                  <a:lnTo>
                    <a:pt x="2703" y="11355"/>
                  </a:lnTo>
                  <a:cubicBezTo>
                    <a:pt x="2578" y="10610"/>
                    <a:pt x="2484" y="9814"/>
                    <a:pt x="2798" y="9126"/>
                  </a:cubicBezTo>
                  <a:cubicBezTo>
                    <a:pt x="3075" y="8526"/>
                    <a:pt x="3644" y="8065"/>
                    <a:pt x="3800" y="7423"/>
                  </a:cubicBezTo>
                  <a:cubicBezTo>
                    <a:pt x="3881" y="7085"/>
                    <a:pt x="3840" y="6729"/>
                    <a:pt x="3774" y="6386"/>
                  </a:cubicBezTo>
                  <a:cubicBezTo>
                    <a:pt x="3620" y="5590"/>
                    <a:pt x="3334" y="4823"/>
                    <a:pt x="3222" y="4021"/>
                  </a:cubicBezTo>
                  <a:cubicBezTo>
                    <a:pt x="3145" y="3478"/>
                    <a:pt x="3156" y="2896"/>
                    <a:pt x="3437" y="2425"/>
                  </a:cubicBezTo>
                  <a:cubicBezTo>
                    <a:pt x="3613" y="2129"/>
                    <a:pt x="3886" y="1898"/>
                    <a:pt x="4178" y="1713"/>
                  </a:cubicBezTo>
                  <a:cubicBezTo>
                    <a:pt x="4503" y="1507"/>
                    <a:pt x="4877" y="1348"/>
                    <a:pt x="5262" y="1348"/>
                  </a:cubicBezTo>
                  <a:cubicBezTo>
                    <a:pt x="5270" y="1348"/>
                    <a:pt x="5278" y="1348"/>
                    <a:pt x="5286" y="1348"/>
                  </a:cubicBezTo>
                  <a:cubicBezTo>
                    <a:pt x="5231" y="898"/>
                    <a:pt x="5004" y="342"/>
                    <a:pt x="4255" y="96"/>
                  </a:cubicBezTo>
                  <a:cubicBezTo>
                    <a:pt x="4057" y="30"/>
                    <a:pt x="3877" y="1"/>
                    <a:pt x="37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32"/>
            <p:cNvSpPr/>
            <p:nvPr/>
          </p:nvSpPr>
          <p:spPr>
            <a:xfrm>
              <a:off x="3543575" y="1712375"/>
              <a:ext cx="23700" cy="19775"/>
            </a:xfrm>
            <a:custGeom>
              <a:avLst/>
              <a:gdLst/>
              <a:ahLst/>
              <a:cxnLst/>
              <a:rect l="l" t="t" r="r" b="b"/>
              <a:pathLst>
                <a:path w="948" h="791" extrusionOk="0">
                  <a:moveTo>
                    <a:pt x="431" y="1"/>
                  </a:moveTo>
                  <a:cubicBezTo>
                    <a:pt x="238" y="1"/>
                    <a:pt x="69" y="140"/>
                    <a:pt x="40" y="335"/>
                  </a:cubicBezTo>
                  <a:cubicBezTo>
                    <a:pt x="0" y="592"/>
                    <a:pt x="207" y="791"/>
                    <a:pt x="432" y="791"/>
                  </a:cubicBezTo>
                  <a:cubicBezTo>
                    <a:pt x="510" y="791"/>
                    <a:pt x="591" y="767"/>
                    <a:pt x="664" y="713"/>
                  </a:cubicBezTo>
                  <a:cubicBezTo>
                    <a:pt x="947" y="506"/>
                    <a:pt x="837" y="60"/>
                    <a:pt x="492" y="5"/>
                  </a:cubicBezTo>
                  <a:cubicBezTo>
                    <a:pt x="472" y="2"/>
                    <a:pt x="451" y="1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32"/>
            <p:cNvSpPr/>
            <p:nvPr/>
          </p:nvSpPr>
          <p:spPr>
            <a:xfrm>
              <a:off x="3533475" y="1750675"/>
              <a:ext cx="23125" cy="19775"/>
            </a:xfrm>
            <a:custGeom>
              <a:avLst/>
              <a:gdLst/>
              <a:ahLst/>
              <a:cxnLst/>
              <a:rect l="l" t="t" r="r" b="b"/>
              <a:pathLst>
                <a:path w="925" h="791" extrusionOk="0">
                  <a:moveTo>
                    <a:pt x="401" y="0"/>
                  </a:moveTo>
                  <a:cubicBezTo>
                    <a:pt x="189" y="0"/>
                    <a:pt x="13" y="172"/>
                    <a:pt x="6" y="385"/>
                  </a:cubicBezTo>
                  <a:cubicBezTo>
                    <a:pt x="0" y="627"/>
                    <a:pt x="197" y="790"/>
                    <a:pt x="404" y="790"/>
                  </a:cubicBezTo>
                  <a:cubicBezTo>
                    <a:pt x="497" y="790"/>
                    <a:pt x="593" y="757"/>
                    <a:pt x="672" y="682"/>
                  </a:cubicBezTo>
                  <a:cubicBezTo>
                    <a:pt x="925" y="440"/>
                    <a:pt x="762" y="12"/>
                    <a:pt x="413" y="1"/>
                  </a:cubicBezTo>
                  <a:cubicBezTo>
                    <a:pt x="409" y="1"/>
                    <a:pt x="405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32"/>
            <p:cNvSpPr/>
            <p:nvPr/>
          </p:nvSpPr>
          <p:spPr>
            <a:xfrm>
              <a:off x="3523650" y="1789000"/>
              <a:ext cx="23675" cy="19775"/>
            </a:xfrm>
            <a:custGeom>
              <a:avLst/>
              <a:gdLst/>
              <a:ahLst/>
              <a:cxnLst/>
              <a:rect l="l" t="t" r="r" b="b"/>
              <a:pathLst>
                <a:path w="947" h="791" extrusionOk="0">
                  <a:moveTo>
                    <a:pt x="428" y="1"/>
                  </a:moveTo>
                  <a:cubicBezTo>
                    <a:pt x="238" y="1"/>
                    <a:pt x="71" y="140"/>
                    <a:pt x="41" y="336"/>
                  </a:cubicBezTo>
                  <a:cubicBezTo>
                    <a:pt x="0" y="594"/>
                    <a:pt x="206" y="791"/>
                    <a:pt x="431" y="791"/>
                  </a:cubicBezTo>
                  <a:cubicBezTo>
                    <a:pt x="510" y="791"/>
                    <a:pt x="590" y="767"/>
                    <a:pt x="663" y="714"/>
                  </a:cubicBezTo>
                  <a:cubicBezTo>
                    <a:pt x="946" y="507"/>
                    <a:pt x="839" y="59"/>
                    <a:pt x="492" y="6"/>
                  </a:cubicBezTo>
                  <a:cubicBezTo>
                    <a:pt x="470" y="3"/>
                    <a:pt x="449" y="1"/>
                    <a:pt x="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2"/>
            <p:cNvSpPr/>
            <p:nvPr/>
          </p:nvSpPr>
          <p:spPr>
            <a:xfrm>
              <a:off x="3265825" y="2796925"/>
              <a:ext cx="233575" cy="398875"/>
            </a:xfrm>
            <a:custGeom>
              <a:avLst/>
              <a:gdLst/>
              <a:ahLst/>
              <a:cxnLst/>
              <a:rect l="l" t="t" r="r" b="b"/>
              <a:pathLst>
                <a:path w="9343" h="15955" extrusionOk="0">
                  <a:moveTo>
                    <a:pt x="3851" y="1"/>
                  </a:moveTo>
                  <a:cubicBezTo>
                    <a:pt x="3822" y="137"/>
                    <a:pt x="3785" y="273"/>
                    <a:pt x="3739" y="407"/>
                  </a:cubicBezTo>
                  <a:cubicBezTo>
                    <a:pt x="2921" y="2779"/>
                    <a:pt x="0" y="7510"/>
                    <a:pt x="1053" y="11134"/>
                  </a:cubicBezTo>
                  <a:cubicBezTo>
                    <a:pt x="2024" y="14475"/>
                    <a:pt x="4987" y="15693"/>
                    <a:pt x="9343" y="15954"/>
                  </a:cubicBezTo>
                  <a:cubicBezTo>
                    <a:pt x="8033" y="15868"/>
                    <a:pt x="6741" y="15488"/>
                    <a:pt x="5530" y="14983"/>
                  </a:cubicBezTo>
                  <a:cubicBezTo>
                    <a:pt x="4589" y="14589"/>
                    <a:pt x="3682" y="14057"/>
                    <a:pt x="3040" y="13271"/>
                  </a:cubicBezTo>
                  <a:cubicBezTo>
                    <a:pt x="2578" y="12699"/>
                    <a:pt x="2273" y="12018"/>
                    <a:pt x="2062" y="11319"/>
                  </a:cubicBezTo>
                  <a:cubicBezTo>
                    <a:pt x="1695" y="10110"/>
                    <a:pt x="1594" y="8836"/>
                    <a:pt x="1761" y="7583"/>
                  </a:cubicBezTo>
                  <a:cubicBezTo>
                    <a:pt x="1996" y="5844"/>
                    <a:pt x="2741" y="4222"/>
                    <a:pt x="3374" y="2583"/>
                  </a:cubicBezTo>
                  <a:cubicBezTo>
                    <a:pt x="3693" y="1754"/>
                    <a:pt x="3987" y="899"/>
                    <a:pt x="4169" y="29"/>
                  </a:cubicBezTo>
                  <a:lnTo>
                    <a:pt x="3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2"/>
            <p:cNvSpPr/>
            <p:nvPr/>
          </p:nvSpPr>
          <p:spPr>
            <a:xfrm>
              <a:off x="3502950" y="1693050"/>
              <a:ext cx="32900" cy="26225"/>
            </a:xfrm>
            <a:custGeom>
              <a:avLst/>
              <a:gdLst/>
              <a:ahLst/>
              <a:cxnLst/>
              <a:rect l="l" t="t" r="r" b="b"/>
              <a:pathLst>
                <a:path w="1316" h="1049" extrusionOk="0">
                  <a:moveTo>
                    <a:pt x="295" y="0"/>
                  </a:moveTo>
                  <a:cubicBezTo>
                    <a:pt x="295" y="0"/>
                    <a:pt x="1" y="365"/>
                    <a:pt x="113" y="943"/>
                  </a:cubicBezTo>
                  <a:lnTo>
                    <a:pt x="607" y="1049"/>
                  </a:lnTo>
                  <a:lnTo>
                    <a:pt x="869" y="761"/>
                  </a:lnTo>
                  <a:lnTo>
                    <a:pt x="1201" y="877"/>
                  </a:lnTo>
                  <a:lnTo>
                    <a:pt x="1287" y="556"/>
                  </a:lnTo>
                  <a:cubicBezTo>
                    <a:pt x="1293" y="528"/>
                    <a:pt x="1304" y="497"/>
                    <a:pt x="1315" y="462"/>
                  </a:cubicBezTo>
                  <a:lnTo>
                    <a:pt x="1282" y="453"/>
                  </a:lnTo>
                  <a:lnTo>
                    <a:pt x="955" y="444"/>
                  </a:lnTo>
                  <a:lnTo>
                    <a:pt x="748" y="1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2"/>
            <p:cNvSpPr/>
            <p:nvPr/>
          </p:nvSpPr>
          <p:spPr>
            <a:xfrm>
              <a:off x="3513575" y="1827550"/>
              <a:ext cx="19850" cy="19750"/>
            </a:xfrm>
            <a:custGeom>
              <a:avLst/>
              <a:gdLst/>
              <a:ahLst/>
              <a:cxnLst/>
              <a:rect l="l" t="t" r="r" b="b"/>
              <a:pathLst>
                <a:path w="794" h="790" extrusionOk="0">
                  <a:moveTo>
                    <a:pt x="396" y="0"/>
                  </a:moveTo>
                  <a:cubicBezTo>
                    <a:pt x="178" y="3"/>
                    <a:pt x="0" y="178"/>
                    <a:pt x="0" y="396"/>
                  </a:cubicBezTo>
                  <a:cubicBezTo>
                    <a:pt x="0" y="614"/>
                    <a:pt x="178" y="789"/>
                    <a:pt x="398" y="789"/>
                  </a:cubicBezTo>
                  <a:cubicBezTo>
                    <a:pt x="615" y="789"/>
                    <a:pt x="793" y="614"/>
                    <a:pt x="793" y="396"/>
                  </a:cubicBezTo>
                  <a:cubicBezTo>
                    <a:pt x="791" y="178"/>
                    <a:pt x="615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32"/>
            <p:cNvSpPr/>
            <p:nvPr/>
          </p:nvSpPr>
          <p:spPr>
            <a:xfrm>
              <a:off x="3501975" y="1864950"/>
              <a:ext cx="23700" cy="19750"/>
            </a:xfrm>
            <a:custGeom>
              <a:avLst/>
              <a:gdLst/>
              <a:ahLst/>
              <a:cxnLst/>
              <a:rect l="l" t="t" r="r" b="b"/>
              <a:pathLst>
                <a:path w="948" h="790" extrusionOk="0">
                  <a:moveTo>
                    <a:pt x="428" y="0"/>
                  </a:moveTo>
                  <a:cubicBezTo>
                    <a:pt x="236" y="0"/>
                    <a:pt x="70" y="139"/>
                    <a:pt x="40" y="335"/>
                  </a:cubicBezTo>
                  <a:cubicBezTo>
                    <a:pt x="1" y="592"/>
                    <a:pt x="208" y="790"/>
                    <a:pt x="433" y="790"/>
                  </a:cubicBezTo>
                  <a:cubicBezTo>
                    <a:pt x="511" y="790"/>
                    <a:pt x="591" y="766"/>
                    <a:pt x="664" y="713"/>
                  </a:cubicBezTo>
                  <a:cubicBezTo>
                    <a:pt x="948" y="507"/>
                    <a:pt x="838" y="58"/>
                    <a:pt x="493" y="5"/>
                  </a:cubicBezTo>
                  <a:cubicBezTo>
                    <a:pt x="471" y="2"/>
                    <a:pt x="449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32"/>
            <p:cNvSpPr/>
            <p:nvPr/>
          </p:nvSpPr>
          <p:spPr>
            <a:xfrm>
              <a:off x="3493850" y="1731625"/>
              <a:ext cx="31725" cy="26275"/>
            </a:xfrm>
            <a:custGeom>
              <a:avLst/>
              <a:gdLst/>
              <a:ahLst/>
              <a:cxnLst/>
              <a:rect l="l" t="t" r="r" b="b"/>
              <a:pathLst>
                <a:path w="1269" h="1051" extrusionOk="0">
                  <a:moveTo>
                    <a:pt x="295" y="0"/>
                  </a:moveTo>
                  <a:cubicBezTo>
                    <a:pt x="295" y="0"/>
                    <a:pt x="0" y="365"/>
                    <a:pt x="112" y="943"/>
                  </a:cubicBezTo>
                  <a:lnTo>
                    <a:pt x="607" y="1051"/>
                  </a:lnTo>
                  <a:lnTo>
                    <a:pt x="868" y="760"/>
                  </a:lnTo>
                  <a:lnTo>
                    <a:pt x="1158" y="864"/>
                  </a:lnTo>
                  <a:lnTo>
                    <a:pt x="1268" y="453"/>
                  </a:lnTo>
                  <a:lnTo>
                    <a:pt x="954" y="444"/>
                  </a:lnTo>
                  <a:lnTo>
                    <a:pt x="747" y="1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2"/>
            <p:cNvSpPr/>
            <p:nvPr/>
          </p:nvSpPr>
          <p:spPr>
            <a:xfrm>
              <a:off x="3483225" y="1768925"/>
              <a:ext cx="32125" cy="26550"/>
            </a:xfrm>
            <a:custGeom>
              <a:avLst/>
              <a:gdLst/>
              <a:ahLst/>
              <a:cxnLst/>
              <a:rect l="l" t="t" r="r" b="b"/>
              <a:pathLst>
                <a:path w="1285" h="1062" extrusionOk="0">
                  <a:moveTo>
                    <a:pt x="309" y="0"/>
                  </a:moveTo>
                  <a:cubicBezTo>
                    <a:pt x="309" y="0"/>
                    <a:pt x="1" y="354"/>
                    <a:pt x="89" y="934"/>
                  </a:cubicBezTo>
                  <a:lnTo>
                    <a:pt x="579" y="1062"/>
                  </a:lnTo>
                  <a:lnTo>
                    <a:pt x="849" y="785"/>
                  </a:lnTo>
                  <a:lnTo>
                    <a:pt x="1174" y="915"/>
                  </a:lnTo>
                  <a:lnTo>
                    <a:pt x="1284" y="495"/>
                  </a:lnTo>
                  <a:lnTo>
                    <a:pt x="1278" y="490"/>
                  </a:lnTo>
                  <a:lnTo>
                    <a:pt x="950" y="471"/>
                  </a:lnTo>
                  <a:lnTo>
                    <a:pt x="763" y="29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2"/>
            <p:cNvSpPr/>
            <p:nvPr/>
          </p:nvSpPr>
          <p:spPr>
            <a:xfrm>
              <a:off x="3491925" y="1903475"/>
              <a:ext cx="19800" cy="19750"/>
            </a:xfrm>
            <a:custGeom>
              <a:avLst/>
              <a:gdLst/>
              <a:ahLst/>
              <a:cxnLst/>
              <a:rect l="l" t="t" r="r" b="b"/>
              <a:pathLst>
                <a:path w="792" h="790" extrusionOk="0">
                  <a:moveTo>
                    <a:pt x="396" y="1"/>
                  </a:moveTo>
                  <a:cubicBezTo>
                    <a:pt x="176" y="3"/>
                    <a:pt x="0" y="179"/>
                    <a:pt x="0" y="396"/>
                  </a:cubicBezTo>
                  <a:cubicBezTo>
                    <a:pt x="0" y="614"/>
                    <a:pt x="178" y="790"/>
                    <a:pt x="396" y="790"/>
                  </a:cubicBezTo>
                  <a:cubicBezTo>
                    <a:pt x="615" y="790"/>
                    <a:pt x="791" y="614"/>
                    <a:pt x="791" y="396"/>
                  </a:cubicBezTo>
                  <a:cubicBezTo>
                    <a:pt x="791" y="179"/>
                    <a:pt x="613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2"/>
            <p:cNvSpPr/>
            <p:nvPr/>
          </p:nvSpPr>
          <p:spPr>
            <a:xfrm>
              <a:off x="3472525" y="1807150"/>
              <a:ext cx="32650" cy="26525"/>
            </a:xfrm>
            <a:custGeom>
              <a:avLst/>
              <a:gdLst/>
              <a:ahLst/>
              <a:cxnLst/>
              <a:rect l="l" t="t" r="r" b="b"/>
              <a:pathLst>
                <a:path w="1306" h="1061" extrusionOk="0">
                  <a:moveTo>
                    <a:pt x="308" y="1"/>
                  </a:moveTo>
                  <a:cubicBezTo>
                    <a:pt x="308" y="1"/>
                    <a:pt x="0" y="355"/>
                    <a:pt x="88" y="935"/>
                  </a:cubicBezTo>
                  <a:lnTo>
                    <a:pt x="578" y="1060"/>
                  </a:lnTo>
                  <a:lnTo>
                    <a:pt x="851" y="783"/>
                  </a:lnTo>
                  <a:lnTo>
                    <a:pt x="1176" y="913"/>
                  </a:lnTo>
                  <a:lnTo>
                    <a:pt x="1194" y="920"/>
                  </a:lnTo>
                  <a:lnTo>
                    <a:pt x="1306" y="500"/>
                  </a:lnTo>
                  <a:lnTo>
                    <a:pt x="1275" y="493"/>
                  </a:lnTo>
                  <a:lnTo>
                    <a:pt x="950" y="471"/>
                  </a:lnTo>
                  <a:lnTo>
                    <a:pt x="761" y="30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32"/>
            <p:cNvSpPr/>
            <p:nvPr/>
          </p:nvSpPr>
          <p:spPr>
            <a:xfrm>
              <a:off x="3461425" y="1845675"/>
              <a:ext cx="33700" cy="26300"/>
            </a:xfrm>
            <a:custGeom>
              <a:avLst/>
              <a:gdLst/>
              <a:ahLst/>
              <a:cxnLst/>
              <a:rect l="l" t="t" r="r" b="b"/>
              <a:pathLst>
                <a:path w="1348" h="1052" extrusionOk="0">
                  <a:moveTo>
                    <a:pt x="293" y="1"/>
                  </a:moveTo>
                  <a:cubicBezTo>
                    <a:pt x="293" y="1"/>
                    <a:pt x="0" y="365"/>
                    <a:pt x="112" y="943"/>
                  </a:cubicBezTo>
                  <a:lnTo>
                    <a:pt x="607" y="1051"/>
                  </a:lnTo>
                  <a:lnTo>
                    <a:pt x="866" y="761"/>
                  </a:lnTo>
                  <a:lnTo>
                    <a:pt x="1196" y="878"/>
                  </a:lnTo>
                  <a:lnTo>
                    <a:pt x="1235" y="888"/>
                  </a:lnTo>
                  <a:lnTo>
                    <a:pt x="1348" y="471"/>
                  </a:lnTo>
                  <a:lnTo>
                    <a:pt x="1279" y="453"/>
                  </a:lnTo>
                  <a:lnTo>
                    <a:pt x="954" y="445"/>
                  </a:lnTo>
                  <a:lnTo>
                    <a:pt x="748" y="12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32"/>
            <p:cNvSpPr/>
            <p:nvPr/>
          </p:nvSpPr>
          <p:spPr>
            <a:xfrm>
              <a:off x="3452300" y="1884250"/>
              <a:ext cx="32600" cy="26275"/>
            </a:xfrm>
            <a:custGeom>
              <a:avLst/>
              <a:gdLst/>
              <a:ahLst/>
              <a:cxnLst/>
              <a:rect l="l" t="t" r="r" b="b"/>
              <a:pathLst>
                <a:path w="1304" h="1051" extrusionOk="0">
                  <a:moveTo>
                    <a:pt x="293" y="0"/>
                  </a:moveTo>
                  <a:cubicBezTo>
                    <a:pt x="293" y="0"/>
                    <a:pt x="1" y="367"/>
                    <a:pt x="113" y="943"/>
                  </a:cubicBezTo>
                  <a:lnTo>
                    <a:pt x="607" y="1051"/>
                  </a:lnTo>
                  <a:lnTo>
                    <a:pt x="866" y="761"/>
                  </a:lnTo>
                  <a:lnTo>
                    <a:pt x="1194" y="877"/>
                  </a:lnTo>
                  <a:lnTo>
                    <a:pt x="1304" y="460"/>
                  </a:lnTo>
                  <a:lnTo>
                    <a:pt x="1280" y="453"/>
                  </a:lnTo>
                  <a:lnTo>
                    <a:pt x="954" y="444"/>
                  </a:lnTo>
                  <a:lnTo>
                    <a:pt x="748" y="11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32"/>
            <p:cNvSpPr/>
            <p:nvPr/>
          </p:nvSpPr>
          <p:spPr>
            <a:xfrm>
              <a:off x="3356375" y="2944600"/>
              <a:ext cx="91875" cy="143325"/>
            </a:xfrm>
            <a:custGeom>
              <a:avLst/>
              <a:gdLst/>
              <a:ahLst/>
              <a:cxnLst/>
              <a:rect l="l" t="t" r="r" b="b"/>
              <a:pathLst>
                <a:path w="3675" h="5733" extrusionOk="0">
                  <a:moveTo>
                    <a:pt x="1070" y="0"/>
                  </a:moveTo>
                  <a:cubicBezTo>
                    <a:pt x="714" y="0"/>
                    <a:pt x="368" y="190"/>
                    <a:pt x="187" y="529"/>
                  </a:cubicBezTo>
                  <a:cubicBezTo>
                    <a:pt x="60" y="770"/>
                    <a:pt x="40" y="1047"/>
                    <a:pt x="51" y="1326"/>
                  </a:cubicBezTo>
                  <a:lnTo>
                    <a:pt x="51" y="1329"/>
                  </a:lnTo>
                  <a:cubicBezTo>
                    <a:pt x="0" y="2478"/>
                    <a:pt x="336" y="3612"/>
                    <a:pt x="1009" y="4546"/>
                  </a:cubicBezTo>
                  <a:cubicBezTo>
                    <a:pt x="1273" y="4911"/>
                    <a:pt x="1589" y="5243"/>
                    <a:pt x="1980" y="5465"/>
                  </a:cubicBezTo>
                  <a:cubicBezTo>
                    <a:pt x="2272" y="5632"/>
                    <a:pt x="2605" y="5733"/>
                    <a:pt x="2938" y="5733"/>
                  </a:cubicBezTo>
                  <a:cubicBezTo>
                    <a:pt x="3053" y="5733"/>
                    <a:pt x="3167" y="5721"/>
                    <a:pt x="3279" y="5696"/>
                  </a:cubicBezTo>
                  <a:cubicBezTo>
                    <a:pt x="3383" y="5674"/>
                    <a:pt x="3488" y="5634"/>
                    <a:pt x="3556" y="5553"/>
                  </a:cubicBezTo>
                  <a:cubicBezTo>
                    <a:pt x="3675" y="5401"/>
                    <a:pt x="3613" y="5184"/>
                    <a:pt x="3536" y="5005"/>
                  </a:cubicBezTo>
                  <a:cubicBezTo>
                    <a:pt x="3268" y="4379"/>
                    <a:pt x="2906" y="3795"/>
                    <a:pt x="2660" y="3162"/>
                  </a:cubicBezTo>
                  <a:cubicBezTo>
                    <a:pt x="2501" y="2753"/>
                    <a:pt x="2389" y="2331"/>
                    <a:pt x="2321" y="1900"/>
                  </a:cubicBezTo>
                  <a:cubicBezTo>
                    <a:pt x="2270" y="1579"/>
                    <a:pt x="2242" y="1254"/>
                    <a:pt x="2147" y="944"/>
                  </a:cubicBezTo>
                  <a:cubicBezTo>
                    <a:pt x="2053" y="636"/>
                    <a:pt x="1881" y="335"/>
                    <a:pt x="1609" y="159"/>
                  </a:cubicBezTo>
                  <a:cubicBezTo>
                    <a:pt x="1442" y="51"/>
                    <a:pt x="1255" y="0"/>
                    <a:pt x="10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32"/>
            <p:cNvSpPr/>
            <p:nvPr/>
          </p:nvSpPr>
          <p:spPr>
            <a:xfrm>
              <a:off x="3307600" y="2485550"/>
              <a:ext cx="110275" cy="312050"/>
            </a:xfrm>
            <a:custGeom>
              <a:avLst/>
              <a:gdLst/>
              <a:ahLst/>
              <a:cxnLst/>
              <a:rect l="l" t="t" r="r" b="b"/>
              <a:pathLst>
                <a:path w="4411" h="12482" extrusionOk="0">
                  <a:moveTo>
                    <a:pt x="2677" y="0"/>
                  </a:moveTo>
                  <a:cubicBezTo>
                    <a:pt x="1438" y="0"/>
                    <a:pt x="0" y="1666"/>
                    <a:pt x="419" y="4469"/>
                  </a:cubicBezTo>
                  <a:cubicBezTo>
                    <a:pt x="824" y="7179"/>
                    <a:pt x="2663" y="10137"/>
                    <a:pt x="2182" y="12453"/>
                  </a:cubicBezTo>
                  <a:lnTo>
                    <a:pt x="2501" y="12482"/>
                  </a:lnTo>
                  <a:cubicBezTo>
                    <a:pt x="2681" y="11634"/>
                    <a:pt x="2756" y="10774"/>
                    <a:pt x="2646" y="9913"/>
                  </a:cubicBezTo>
                  <a:cubicBezTo>
                    <a:pt x="2452" y="8385"/>
                    <a:pt x="1698" y="6994"/>
                    <a:pt x="1228" y="5526"/>
                  </a:cubicBezTo>
                  <a:cubicBezTo>
                    <a:pt x="758" y="4058"/>
                    <a:pt x="613" y="2326"/>
                    <a:pt x="1534" y="1091"/>
                  </a:cubicBezTo>
                  <a:cubicBezTo>
                    <a:pt x="1758" y="789"/>
                    <a:pt x="2151" y="532"/>
                    <a:pt x="2498" y="532"/>
                  </a:cubicBezTo>
                  <a:cubicBezTo>
                    <a:pt x="2653" y="532"/>
                    <a:pt x="2799" y="584"/>
                    <a:pt x="2916" y="706"/>
                  </a:cubicBezTo>
                  <a:cubicBezTo>
                    <a:pt x="3142" y="944"/>
                    <a:pt x="3114" y="1315"/>
                    <a:pt x="3118" y="1645"/>
                  </a:cubicBezTo>
                  <a:cubicBezTo>
                    <a:pt x="3134" y="2634"/>
                    <a:pt x="3624" y="3607"/>
                    <a:pt x="4411" y="4216"/>
                  </a:cubicBezTo>
                  <a:cubicBezTo>
                    <a:pt x="3180" y="3170"/>
                    <a:pt x="3876" y="71"/>
                    <a:pt x="2762" y="3"/>
                  </a:cubicBezTo>
                  <a:cubicBezTo>
                    <a:pt x="2734" y="1"/>
                    <a:pt x="2705" y="0"/>
                    <a:pt x="2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32"/>
            <p:cNvSpPr/>
            <p:nvPr/>
          </p:nvSpPr>
          <p:spPr>
            <a:xfrm>
              <a:off x="3544600" y="1945625"/>
              <a:ext cx="14150" cy="1008275"/>
            </a:xfrm>
            <a:custGeom>
              <a:avLst/>
              <a:gdLst/>
              <a:ahLst/>
              <a:cxnLst/>
              <a:rect l="l" t="t" r="r" b="b"/>
              <a:pathLst>
                <a:path w="566" h="40331" extrusionOk="0">
                  <a:moveTo>
                    <a:pt x="149" y="0"/>
                  </a:moveTo>
                  <a:cubicBezTo>
                    <a:pt x="132" y="0"/>
                    <a:pt x="119" y="57"/>
                    <a:pt x="119" y="130"/>
                  </a:cubicBezTo>
                  <a:cubicBezTo>
                    <a:pt x="97" y="2602"/>
                    <a:pt x="78" y="5042"/>
                    <a:pt x="157" y="7547"/>
                  </a:cubicBezTo>
                  <a:cubicBezTo>
                    <a:pt x="269" y="11060"/>
                    <a:pt x="337" y="14409"/>
                    <a:pt x="278" y="17917"/>
                  </a:cubicBezTo>
                  <a:cubicBezTo>
                    <a:pt x="216" y="21642"/>
                    <a:pt x="150" y="25152"/>
                    <a:pt x="62" y="28886"/>
                  </a:cubicBezTo>
                  <a:cubicBezTo>
                    <a:pt x="1" y="31497"/>
                    <a:pt x="65" y="33965"/>
                    <a:pt x="137" y="36549"/>
                  </a:cubicBezTo>
                  <a:cubicBezTo>
                    <a:pt x="172" y="37822"/>
                    <a:pt x="207" y="39063"/>
                    <a:pt x="269" y="40310"/>
                  </a:cubicBezTo>
                  <a:cubicBezTo>
                    <a:pt x="271" y="40322"/>
                    <a:pt x="274" y="40331"/>
                    <a:pt x="277" y="40331"/>
                  </a:cubicBezTo>
                  <a:cubicBezTo>
                    <a:pt x="278" y="40331"/>
                    <a:pt x="279" y="40330"/>
                    <a:pt x="280" y="40327"/>
                  </a:cubicBezTo>
                  <a:cubicBezTo>
                    <a:pt x="286" y="40314"/>
                    <a:pt x="289" y="40296"/>
                    <a:pt x="286" y="40281"/>
                  </a:cubicBezTo>
                  <a:cubicBezTo>
                    <a:pt x="144" y="36510"/>
                    <a:pt x="67" y="32767"/>
                    <a:pt x="148" y="28908"/>
                  </a:cubicBezTo>
                  <a:cubicBezTo>
                    <a:pt x="227" y="25191"/>
                    <a:pt x="306" y="21721"/>
                    <a:pt x="405" y="17985"/>
                  </a:cubicBezTo>
                  <a:cubicBezTo>
                    <a:pt x="566" y="11870"/>
                    <a:pt x="141" y="6104"/>
                    <a:pt x="183" y="132"/>
                  </a:cubicBezTo>
                  <a:cubicBezTo>
                    <a:pt x="183" y="62"/>
                    <a:pt x="168" y="3"/>
                    <a:pt x="150" y="0"/>
                  </a:cubicBezTo>
                  <a:cubicBezTo>
                    <a:pt x="150" y="0"/>
                    <a:pt x="150" y="0"/>
                    <a:pt x="1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32"/>
            <p:cNvSpPr/>
            <p:nvPr/>
          </p:nvSpPr>
          <p:spPr>
            <a:xfrm>
              <a:off x="3533950" y="1945725"/>
              <a:ext cx="14150" cy="1008250"/>
            </a:xfrm>
            <a:custGeom>
              <a:avLst/>
              <a:gdLst/>
              <a:ahLst/>
              <a:cxnLst/>
              <a:rect l="l" t="t" r="r" b="b"/>
              <a:pathLst>
                <a:path w="566" h="40330" extrusionOk="0">
                  <a:moveTo>
                    <a:pt x="149" y="1"/>
                  </a:moveTo>
                  <a:cubicBezTo>
                    <a:pt x="132" y="1"/>
                    <a:pt x="119" y="57"/>
                    <a:pt x="119" y="130"/>
                  </a:cubicBezTo>
                  <a:cubicBezTo>
                    <a:pt x="99" y="2603"/>
                    <a:pt x="77" y="5040"/>
                    <a:pt x="159" y="7548"/>
                  </a:cubicBezTo>
                  <a:cubicBezTo>
                    <a:pt x="269" y="11060"/>
                    <a:pt x="339" y="14407"/>
                    <a:pt x="280" y="17917"/>
                  </a:cubicBezTo>
                  <a:cubicBezTo>
                    <a:pt x="218" y="21642"/>
                    <a:pt x="150" y="25150"/>
                    <a:pt x="62" y="28884"/>
                  </a:cubicBezTo>
                  <a:cubicBezTo>
                    <a:pt x="0" y="31495"/>
                    <a:pt x="64" y="33963"/>
                    <a:pt x="137" y="36547"/>
                  </a:cubicBezTo>
                  <a:cubicBezTo>
                    <a:pt x="172" y="37822"/>
                    <a:pt x="209" y="39062"/>
                    <a:pt x="271" y="40310"/>
                  </a:cubicBezTo>
                  <a:cubicBezTo>
                    <a:pt x="272" y="40322"/>
                    <a:pt x="275" y="40330"/>
                    <a:pt x="279" y="40330"/>
                  </a:cubicBezTo>
                  <a:cubicBezTo>
                    <a:pt x="280" y="40330"/>
                    <a:pt x="281" y="40329"/>
                    <a:pt x="282" y="40328"/>
                  </a:cubicBezTo>
                  <a:cubicBezTo>
                    <a:pt x="286" y="40312"/>
                    <a:pt x="288" y="40295"/>
                    <a:pt x="286" y="40279"/>
                  </a:cubicBezTo>
                  <a:cubicBezTo>
                    <a:pt x="145" y="36508"/>
                    <a:pt x="69" y="32765"/>
                    <a:pt x="150" y="28906"/>
                  </a:cubicBezTo>
                  <a:cubicBezTo>
                    <a:pt x="229" y="25189"/>
                    <a:pt x="308" y="21719"/>
                    <a:pt x="405" y="17983"/>
                  </a:cubicBezTo>
                  <a:cubicBezTo>
                    <a:pt x="565" y="11871"/>
                    <a:pt x="143" y="6104"/>
                    <a:pt x="183" y="133"/>
                  </a:cubicBezTo>
                  <a:cubicBezTo>
                    <a:pt x="183" y="62"/>
                    <a:pt x="170" y="3"/>
                    <a:pt x="150" y="1"/>
                  </a:cubicBezTo>
                  <a:cubicBezTo>
                    <a:pt x="150" y="1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32"/>
            <p:cNvSpPr/>
            <p:nvPr/>
          </p:nvSpPr>
          <p:spPr>
            <a:xfrm>
              <a:off x="3523350" y="1945775"/>
              <a:ext cx="14150" cy="1008325"/>
            </a:xfrm>
            <a:custGeom>
              <a:avLst/>
              <a:gdLst/>
              <a:ahLst/>
              <a:cxnLst/>
              <a:rect l="l" t="t" r="r" b="b"/>
              <a:pathLst>
                <a:path w="566" h="40333" extrusionOk="0">
                  <a:moveTo>
                    <a:pt x="149" y="1"/>
                  </a:moveTo>
                  <a:cubicBezTo>
                    <a:pt x="132" y="1"/>
                    <a:pt x="119" y="57"/>
                    <a:pt x="119" y="131"/>
                  </a:cubicBezTo>
                  <a:cubicBezTo>
                    <a:pt x="99" y="2605"/>
                    <a:pt x="77" y="5043"/>
                    <a:pt x="156" y="7550"/>
                  </a:cubicBezTo>
                  <a:cubicBezTo>
                    <a:pt x="268" y="11060"/>
                    <a:pt x="336" y="14410"/>
                    <a:pt x="279" y="17919"/>
                  </a:cubicBezTo>
                  <a:cubicBezTo>
                    <a:pt x="216" y="21642"/>
                    <a:pt x="150" y="25152"/>
                    <a:pt x="62" y="28886"/>
                  </a:cubicBezTo>
                  <a:cubicBezTo>
                    <a:pt x="0" y="31497"/>
                    <a:pt x="64" y="33965"/>
                    <a:pt x="136" y="36550"/>
                  </a:cubicBezTo>
                  <a:cubicBezTo>
                    <a:pt x="172" y="37825"/>
                    <a:pt x="209" y="39064"/>
                    <a:pt x="271" y="40312"/>
                  </a:cubicBezTo>
                  <a:cubicBezTo>
                    <a:pt x="272" y="40324"/>
                    <a:pt x="275" y="40332"/>
                    <a:pt x="279" y="40332"/>
                  </a:cubicBezTo>
                  <a:cubicBezTo>
                    <a:pt x="280" y="40332"/>
                    <a:pt x="281" y="40331"/>
                    <a:pt x="282" y="40330"/>
                  </a:cubicBezTo>
                  <a:cubicBezTo>
                    <a:pt x="286" y="40312"/>
                    <a:pt x="288" y="40297"/>
                    <a:pt x="286" y="40279"/>
                  </a:cubicBezTo>
                  <a:cubicBezTo>
                    <a:pt x="143" y="36510"/>
                    <a:pt x="66" y="32767"/>
                    <a:pt x="147" y="28906"/>
                  </a:cubicBezTo>
                  <a:cubicBezTo>
                    <a:pt x="227" y="25192"/>
                    <a:pt x="306" y="21721"/>
                    <a:pt x="405" y="17983"/>
                  </a:cubicBezTo>
                  <a:cubicBezTo>
                    <a:pt x="565" y="11871"/>
                    <a:pt x="141" y="6104"/>
                    <a:pt x="183" y="133"/>
                  </a:cubicBezTo>
                  <a:cubicBezTo>
                    <a:pt x="183" y="62"/>
                    <a:pt x="167" y="3"/>
                    <a:pt x="150" y="1"/>
                  </a:cubicBezTo>
                  <a:cubicBezTo>
                    <a:pt x="149" y="1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32"/>
            <p:cNvSpPr/>
            <p:nvPr/>
          </p:nvSpPr>
          <p:spPr>
            <a:xfrm>
              <a:off x="3512750" y="1945900"/>
              <a:ext cx="14125" cy="1008250"/>
            </a:xfrm>
            <a:custGeom>
              <a:avLst/>
              <a:gdLst/>
              <a:ahLst/>
              <a:cxnLst/>
              <a:rect l="l" t="t" r="r" b="b"/>
              <a:pathLst>
                <a:path w="565" h="40330" extrusionOk="0">
                  <a:moveTo>
                    <a:pt x="149" y="0"/>
                  </a:moveTo>
                  <a:cubicBezTo>
                    <a:pt x="131" y="0"/>
                    <a:pt x="117" y="57"/>
                    <a:pt x="117" y="130"/>
                  </a:cubicBezTo>
                  <a:cubicBezTo>
                    <a:pt x="97" y="2602"/>
                    <a:pt x="77" y="5040"/>
                    <a:pt x="156" y="7547"/>
                  </a:cubicBezTo>
                  <a:cubicBezTo>
                    <a:pt x="268" y="11059"/>
                    <a:pt x="336" y="14407"/>
                    <a:pt x="277" y="17917"/>
                  </a:cubicBezTo>
                  <a:cubicBezTo>
                    <a:pt x="215" y="21640"/>
                    <a:pt x="150" y="25149"/>
                    <a:pt x="62" y="28883"/>
                  </a:cubicBezTo>
                  <a:cubicBezTo>
                    <a:pt x="0" y="31494"/>
                    <a:pt x="64" y="33962"/>
                    <a:pt x="134" y="36547"/>
                  </a:cubicBezTo>
                  <a:cubicBezTo>
                    <a:pt x="169" y="37822"/>
                    <a:pt x="207" y="39061"/>
                    <a:pt x="268" y="40310"/>
                  </a:cubicBezTo>
                  <a:cubicBezTo>
                    <a:pt x="270" y="40321"/>
                    <a:pt x="273" y="40329"/>
                    <a:pt x="276" y="40329"/>
                  </a:cubicBezTo>
                  <a:cubicBezTo>
                    <a:pt x="277" y="40329"/>
                    <a:pt x="278" y="40329"/>
                    <a:pt x="279" y="40327"/>
                  </a:cubicBezTo>
                  <a:cubicBezTo>
                    <a:pt x="286" y="40312"/>
                    <a:pt x="286" y="40294"/>
                    <a:pt x="286" y="40279"/>
                  </a:cubicBezTo>
                  <a:cubicBezTo>
                    <a:pt x="143" y="36507"/>
                    <a:pt x="66" y="32765"/>
                    <a:pt x="147" y="28905"/>
                  </a:cubicBezTo>
                  <a:cubicBezTo>
                    <a:pt x="226" y="25189"/>
                    <a:pt x="306" y="21719"/>
                    <a:pt x="402" y="17982"/>
                  </a:cubicBezTo>
                  <a:cubicBezTo>
                    <a:pt x="565" y="11870"/>
                    <a:pt x="141" y="6104"/>
                    <a:pt x="182" y="132"/>
                  </a:cubicBezTo>
                  <a:cubicBezTo>
                    <a:pt x="182" y="62"/>
                    <a:pt x="167" y="0"/>
                    <a:pt x="150" y="0"/>
                  </a:cubicBezTo>
                  <a:cubicBezTo>
                    <a:pt x="149" y="0"/>
                    <a:pt x="149" y="0"/>
                    <a:pt x="1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7" name="Google Shape;5927;p32"/>
          <p:cNvSpPr/>
          <p:nvPr/>
        </p:nvSpPr>
        <p:spPr>
          <a:xfrm rot="-119521">
            <a:off x="3514736" y="1193221"/>
            <a:ext cx="2114478" cy="510617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8" name="Google Shape;5928;p32"/>
          <p:cNvSpPr txBox="1">
            <a:spLocks noGrp="1"/>
          </p:cNvSpPr>
          <p:nvPr>
            <p:ph type="title"/>
          </p:nvPr>
        </p:nvSpPr>
        <p:spPr>
          <a:xfrm>
            <a:off x="1870325" y="1070673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DATASET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929" name="Google Shape;5929;p32"/>
          <p:cNvSpPr txBox="1">
            <a:spLocks noGrp="1"/>
          </p:cNvSpPr>
          <p:nvPr>
            <p:ph type="body" idx="1"/>
          </p:nvPr>
        </p:nvSpPr>
        <p:spPr>
          <a:xfrm>
            <a:off x="2251395" y="1863726"/>
            <a:ext cx="4650600" cy="12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dataset è stato reperito sul sito Kaggle.com. L’autore del dataset ha utilizzato le Spotify Web API per la sua costruzione.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Sono presenti due file: artists.csv e tracks.csv.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key Branding Guidelines by Slidesgo">
  <a:themeElements>
    <a:clrScheme name="Simple Light">
      <a:dk1>
        <a:srgbClr val="252037"/>
      </a:dk1>
      <a:lt1>
        <a:srgbClr val="FFFFFF"/>
      </a:lt1>
      <a:dk2>
        <a:srgbClr val="CF5B57"/>
      </a:dk2>
      <a:lt2>
        <a:srgbClr val="F3E5A8"/>
      </a:lt2>
      <a:accent1>
        <a:srgbClr val="EFDD8B"/>
      </a:accent1>
      <a:accent2>
        <a:srgbClr val="6EBD8A"/>
      </a:accent2>
      <a:accent3>
        <a:srgbClr val="E2928F"/>
      </a:accent3>
      <a:accent4>
        <a:srgbClr val="8BEFAF"/>
      </a:accent4>
      <a:accent5>
        <a:srgbClr val="D7F9E4"/>
      </a:accent5>
      <a:accent6>
        <a:srgbClr val="7B7886"/>
      </a:accent6>
      <a:hlink>
        <a:srgbClr val="2520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Retrokey Branding Guidelines by Slidesgo">
  <a:themeElements>
    <a:clrScheme name="Simple Light">
      <a:dk1>
        <a:srgbClr val="252037"/>
      </a:dk1>
      <a:lt1>
        <a:srgbClr val="FFFFFF"/>
      </a:lt1>
      <a:dk2>
        <a:srgbClr val="CF5B57"/>
      </a:dk2>
      <a:lt2>
        <a:srgbClr val="F3E5A8"/>
      </a:lt2>
      <a:accent1>
        <a:srgbClr val="EFDD8B"/>
      </a:accent1>
      <a:accent2>
        <a:srgbClr val="6EBD8A"/>
      </a:accent2>
      <a:accent3>
        <a:srgbClr val="E2928F"/>
      </a:accent3>
      <a:accent4>
        <a:srgbClr val="8BEFAF"/>
      </a:accent4>
      <a:accent5>
        <a:srgbClr val="D7F9E4"/>
      </a:accent5>
      <a:accent6>
        <a:srgbClr val="7B7886"/>
      </a:accent6>
      <a:hlink>
        <a:srgbClr val="2520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279</Words>
  <Application>Microsoft Office PowerPoint</Application>
  <PresentationFormat>Presentazione su schermo (16:9)</PresentationFormat>
  <Paragraphs>87</Paragraphs>
  <Slides>21</Slides>
  <Notes>20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21</vt:i4>
      </vt:variant>
    </vt:vector>
  </HeadingPairs>
  <TitlesOfParts>
    <vt:vector size="31" baseType="lpstr">
      <vt:lpstr>DM Sans</vt:lpstr>
      <vt:lpstr>Yanone Kaffeesatz</vt:lpstr>
      <vt:lpstr>Times New Roman</vt:lpstr>
      <vt:lpstr>Big Shoulders Display</vt:lpstr>
      <vt:lpstr>Roboto Condensed Light</vt:lpstr>
      <vt:lpstr>Fira Sans Condensed</vt:lpstr>
      <vt:lpstr>Big Shoulders Display SemiBold</vt:lpstr>
      <vt:lpstr>Arial</vt:lpstr>
      <vt:lpstr>Retrokey Branding Guidelines by Slidesgo</vt:lpstr>
      <vt:lpstr>1_Retrokey Branding Guidelines by Slidesgo</vt:lpstr>
      <vt:lpstr>Analisi brani 1921-2020 estratti da Spotify Web API</vt:lpstr>
      <vt:lpstr>INDICE</vt:lpstr>
      <vt:lpstr>PROGETTO</vt:lpstr>
      <vt:lpstr>Progetto</vt:lpstr>
      <vt:lpstr>APPLICATIVO</vt:lpstr>
      <vt:lpstr>TECNOLOGIE UTILIZZATE</vt:lpstr>
      <vt:lpstr>APPLICATIVO</vt:lpstr>
      <vt:lpstr>DATASET</vt:lpstr>
      <vt:lpstr>DATASET</vt:lpstr>
      <vt:lpstr>IMPORT E TRASFORMAZIONI</vt:lpstr>
      <vt:lpstr>INDICI</vt:lpstr>
      <vt:lpstr>QUERY</vt:lpstr>
      <vt:lpstr>QUERY</vt:lpstr>
      <vt:lpstr>COMMON</vt:lpstr>
      <vt:lpstr>ARTISTS</vt:lpstr>
      <vt:lpstr>ARTISTS</vt:lpstr>
      <vt:lpstr>TRACKS</vt:lpstr>
      <vt:lpstr>LOOKUP</vt:lpstr>
      <vt:lpstr>LOOKUP</vt:lpstr>
      <vt:lpstr>05 DEMO</vt:lpstr>
      <vt:lpstr>GRAZIE PER L’ATTENZIONE!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brani 1921-2020 estratti da Spotify Web API</dc:title>
  <cp:lastModifiedBy>FEDERICO RIPOLI</cp:lastModifiedBy>
  <cp:revision>22</cp:revision>
  <dcterms:modified xsi:type="dcterms:W3CDTF">2022-07-18T09:44:14Z</dcterms:modified>
</cp:coreProperties>
</file>